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21"/>
  </p:notesMasterIdLst>
  <p:handoutMasterIdLst>
    <p:handoutMasterId r:id="rId22"/>
  </p:handoutMasterIdLst>
  <p:sldIdLst>
    <p:sldId id="739" r:id="rId4"/>
    <p:sldId id="266" r:id="rId5"/>
    <p:sldId id="671" r:id="rId6"/>
    <p:sldId id="668" r:id="rId7"/>
    <p:sldId id="277" r:id="rId8"/>
    <p:sldId id="308" r:id="rId9"/>
    <p:sldId id="351" r:id="rId10"/>
    <p:sldId id="596" r:id="rId11"/>
    <p:sldId id="358" r:id="rId12"/>
    <p:sldId id="365" r:id="rId13"/>
    <p:sldId id="367" r:id="rId14"/>
    <p:sldId id="366" r:id="rId15"/>
    <p:sldId id="673" r:id="rId16"/>
    <p:sldId id="508" r:id="rId17"/>
    <p:sldId id="738" r:id="rId18"/>
    <p:sldId id="672" r:id="rId19"/>
    <p:sldId id="270" r:id="rId20"/>
  </p:sldIdLst>
  <p:sldSz cx="12192000" cy="6858000"/>
  <p:notesSz cx="6810375" cy="99425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252" userDrawn="1">
          <p15:clr>
            <a:srgbClr val="A4A3A4"/>
          </p15:clr>
        </p15:guide>
        <p15:guide id="2" pos="438"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3399CC"/>
    <a:srgbClr val="E6E6E6"/>
    <a:srgbClr val="F8F8F8"/>
    <a:srgbClr val="EAEAEA"/>
    <a:srgbClr val="808080"/>
    <a:srgbClr val="DDDDDD"/>
    <a:srgbClr val="002A54"/>
    <a:srgbClr val="0013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1" d="100"/>
          <a:sy n="31" d="100"/>
        </p:scale>
        <p:origin x="66" y="300"/>
      </p:cViewPr>
      <p:guideLst>
        <p:guide orient="horz" pos="4252"/>
        <p:guide pos="438"/>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70" d="100"/>
          <a:sy n="70" d="100"/>
        </p:scale>
        <p:origin x="-2286" y="-11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523CF6-28E2-4EAA-82D8-55BABAADE67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864A9664-B462-4256-B30D-1E4C99555131}">
      <dgm:prSet phldrT="[Text]"/>
      <dgm:spPr>
        <a:solidFill>
          <a:srgbClr val="003366"/>
        </a:solidFill>
      </dgm:spPr>
      <dgm:t>
        <a:bodyPr/>
        <a:lstStyle/>
        <a:p>
          <a:r>
            <a:rPr lang="en-US" dirty="0"/>
            <a:t>Aviation</a:t>
          </a:r>
        </a:p>
      </dgm:t>
    </dgm:pt>
    <dgm:pt modelId="{7CA63AB6-40F9-46A9-94A2-18C620C620DA}" type="parTrans" cxnId="{81AA6DAC-345F-43F2-B91C-CC821F2E1E62}">
      <dgm:prSet/>
      <dgm:spPr/>
      <dgm:t>
        <a:bodyPr/>
        <a:lstStyle/>
        <a:p>
          <a:endParaRPr lang="en-US"/>
        </a:p>
      </dgm:t>
    </dgm:pt>
    <dgm:pt modelId="{F142DB16-4553-4453-9BA8-4A636ADA7287}" type="sibTrans" cxnId="{81AA6DAC-345F-43F2-B91C-CC821F2E1E62}">
      <dgm:prSet/>
      <dgm:spPr/>
      <dgm:t>
        <a:bodyPr/>
        <a:lstStyle/>
        <a:p>
          <a:endParaRPr lang="en-US"/>
        </a:p>
      </dgm:t>
    </dgm:pt>
    <dgm:pt modelId="{849B8219-FB6E-4C08-936C-EFBC67326C13}">
      <dgm:prSet phldrT="[Text]"/>
      <dgm:spPr>
        <a:solidFill>
          <a:srgbClr val="FF0000"/>
        </a:solidFill>
        <a:ln>
          <a:solidFill>
            <a:schemeClr val="tx1"/>
          </a:solidFill>
        </a:ln>
      </dgm:spPr>
      <dgm:t>
        <a:bodyPr/>
        <a:lstStyle/>
        <a:p>
          <a:r>
            <a:rPr lang="en-US" dirty="0"/>
            <a:t>State Sponsored</a:t>
          </a:r>
        </a:p>
      </dgm:t>
    </dgm:pt>
    <dgm:pt modelId="{8D68431C-B2E0-4371-B18F-4A61B5E6B40D}" type="parTrans" cxnId="{B86F7DE4-2108-40EC-8720-676848CB9F16}">
      <dgm:prSet/>
      <dgm:spPr/>
      <dgm:t>
        <a:bodyPr/>
        <a:lstStyle/>
        <a:p>
          <a:endParaRPr lang="en-US"/>
        </a:p>
      </dgm:t>
    </dgm:pt>
    <dgm:pt modelId="{7677300F-3E9F-4489-958A-8CE481C0F7F3}" type="sibTrans" cxnId="{B86F7DE4-2108-40EC-8720-676848CB9F16}">
      <dgm:prSet/>
      <dgm:spPr/>
      <dgm:t>
        <a:bodyPr/>
        <a:lstStyle/>
        <a:p>
          <a:endParaRPr lang="en-US"/>
        </a:p>
      </dgm:t>
    </dgm:pt>
    <dgm:pt modelId="{561CCA59-AF9A-4A37-A36C-E257C4AC1D25}">
      <dgm:prSet phldrT="[Text]"/>
      <dgm:spPr>
        <a:solidFill>
          <a:srgbClr val="FF0000"/>
        </a:solidFill>
        <a:ln>
          <a:solidFill>
            <a:schemeClr val="tx1"/>
          </a:solidFill>
        </a:ln>
      </dgm:spPr>
      <dgm:t>
        <a:bodyPr/>
        <a:lstStyle/>
        <a:p>
          <a:r>
            <a:rPr lang="en-US" dirty="0"/>
            <a:t>Hacktivists</a:t>
          </a:r>
        </a:p>
      </dgm:t>
    </dgm:pt>
    <dgm:pt modelId="{1CACE32E-F96E-48F8-8DB8-D59ABEF312FD}" type="parTrans" cxnId="{F083AFC4-76A5-46D9-900C-5A4D80D7A80C}">
      <dgm:prSet/>
      <dgm:spPr/>
      <dgm:t>
        <a:bodyPr/>
        <a:lstStyle/>
        <a:p>
          <a:endParaRPr lang="en-US"/>
        </a:p>
      </dgm:t>
    </dgm:pt>
    <dgm:pt modelId="{4BA82163-D4B1-46C2-8221-B0EE217BD139}" type="sibTrans" cxnId="{F083AFC4-76A5-46D9-900C-5A4D80D7A80C}">
      <dgm:prSet/>
      <dgm:spPr/>
      <dgm:t>
        <a:bodyPr/>
        <a:lstStyle/>
        <a:p>
          <a:endParaRPr lang="en-US"/>
        </a:p>
      </dgm:t>
    </dgm:pt>
    <dgm:pt modelId="{B3ECF7E5-15A9-49AC-ADFC-389176CA0DF2}">
      <dgm:prSet phldrT="[Text]"/>
      <dgm:spPr>
        <a:solidFill>
          <a:srgbClr val="92D050"/>
        </a:solidFill>
      </dgm:spPr>
      <dgm:t>
        <a:bodyPr/>
        <a:lstStyle/>
        <a:p>
          <a:r>
            <a:rPr lang="en-US" dirty="0"/>
            <a:t>Non-OPS</a:t>
          </a:r>
        </a:p>
      </dgm:t>
    </dgm:pt>
    <dgm:pt modelId="{69853555-8CB3-4E1E-992B-FDCA4B92AEC2}" type="parTrans" cxnId="{F70CEEC0-F37D-4CA7-9A17-A4ADDCD3BECA}">
      <dgm:prSet/>
      <dgm:spPr/>
      <dgm:t>
        <a:bodyPr/>
        <a:lstStyle/>
        <a:p>
          <a:endParaRPr lang="en-US"/>
        </a:p>
      </dgm:t>
    </dgm:pt>
    <dgm:pt modelId="{499A55A7-8EB5-4B66-B34B-372FC1BFEF23}" type="sibTrans" cxnId="{F70CEEC0-F37D-4CA7-9A17-A4ADDCD3BECA}">
      <dgm:prSet/>
      <dgm:spPr/>
      <dgm:t>
        <a:bodyPr/>
        <a:lstStyle/>
        <a:p>
          <a:endParaRPr lang="en-US"/>
        </a:p>
      </dgm:t>
    </dgm:pt>
    <dgm:pt modelId="{68CC3785-8719-4221-9A64-AD225531AFF8}">
      <dgm:prSet phldrT="[Text]"/>
      <dgm:spPr>
        <a:solidFill>
          <a:srgbClr val="92D050"/>
        </a:solidFill>
        <a:ln>
          <a:solidFill>
            <a:schemeClr val="tx1"/>
          </a:solidFill>
        </a:ln>
      </dgm:spPr>
      <dgm:t>
        <a:bodyPr/>
        <a:lstStyle/>
        <a:p>
          <a:r>
            <a:rPr lang="en-US" dirty="0"/>
            <a:t>Cyber crime</a:t>
          </a:r>
        </a:p>
      </dgm:t>
    </dgm:pt>
    <dgm:pt modelId="{AF1D2545-FF38-4C89-BB84-4161CAA53CF8}" type="parTrans" cxnId="{8A8A13B2-BC6F-4306-9A5A-D33EF817CDAB}">
      <dgm:prSet/>
      <dgm:spPr/>
      <dgm:t>
        <a:bodyPr/>
        <a:lstStyle/>
        <a:p>
          <a:endParaRPr lang="en-US"/>
        </a:p>
      </dgm:t>
    </dgm:pt>
    <dgm:pt modelId="{B75B9AC7-4111-4B62-812F-A8748D517765}" type="sibTrans" cxnId="{8A8A13B2-BC6F-4306-9A5A-D33EF817CDAB}">
      <dgm:prSet/>
      <dgm:spPr/>
      <dgm:t>
        <a:bodyPr/>
        <a:lstStyle/>
        <a:p>
          <a:endParaRPr lang="en-US"/>
        </a:p>
      </dgm:t>
    </dgm:pt>
    <dgm:pt modelId="{3BF84233-B6D5-49AD-BA39-DFE3ECCDE670}">
      <dgm:prSet phldrT="[Text]"/>
      <dgm:spPr>
        <a:solidFill>
          <a:srgbClr val="92D050"/>
        </a:solidFill>
      </dgm:spPr>
      <dgm:t>
        <a:bodyPr/>
        <a:lstStyle/>
        <a:p>
          <a:r>
            <a:rPr lang="en-US" dirty="0"/>
            <a:t>Script kiddies</a:t>
          </a:r>
        </a:p>
      </dgm:t>
    </dgm:pt>
    <dgm:pt modelId="{BB658F91-0CA2-42E9-A9C0-AC1BCC3D2362}" type="parTrans" cxnId="{88A1F042-5CE6-46A5-97E9-F3E329F034B3}">
      <dgm:prSet/>
      <dgm:spPr/>
      <dgm:t>
        <a:bodyPr/>
        <a:lstStyle/>
        <a:p>
          <a:endParaRPr lang="en-US"/>
        </a:p>
      </dgm:t>
    </dgm:pt>
    <dgm:pt modelId="{04E54942-EA0C-444B-A285-432AADF63A33}" type="sibTrans" cxnId="{88A1F042-5CE6-46A5-97E9-F3E329F034B3}">
      <dgm:prSet/>
      <dgm:spPr/>
      <dgm:t>
        <a:bodyPr/>
        <a:lstStyle/>
        <a:p>
          <a:endParaRPr lang="en-US"/>
        </a:p>
      </dgm:t>
    </dgm:pt>
    <dgm:pt modelId="{395102BA-C01C-41FE-8962-BCA1A4E86D0B}">
      <dgm:prSet phldrT="[Text]"/>
      <dgm:spPr>
        <a:solidFill>
          <a:srgbClr val="FF0000"/>
        </a:solidFill>
      </dgm:spPr>
      <dgm:t>
        <a:bodyPr/>
        <a:lstStyle/>
        <a:p>
          <a:r>
            <a:rPr lang="en-US" dirty="0"/>
            <a:t>OPS</a:t>
          </a:r>
        </a:p>
      </dgm:t>
    </dgm:pt>
    <dgm:pt modelId="{F78ADF38-47C0-4007-AE45-D147854A9923}" type="parTrans" cxnId="{D481DC3B-6285-4E31-9787-BFE4D1EF7813}">
      <dgm:prSet/>
      <dgm:spPr/>
      <dgm:t>
        <a:bodyPr/>
        <a:lstStyle/>
        <a:p>
          <a:endParaRPr lang="en-US"/>
        </a:p>
      </dgm:t>
    </dgm:pt>
    <dgm:pt modelId="{3FC5DB27-9405-43CF-A956-D4243CC732AD}" type="sibTrans" cxnId="{D481DC3B-6285-4E31-9787-BFE4D1EF7813}">
      <dgm:prSet/>
      <dgm:spPr/>
      <dgm:t>
        <a:bodyPr/>
        <a:lstStyle/>
        <a:p>
          <a:endParaRPr lang="en-US"/>
        </a:p>
      </dgm:t>
    </dgm:pt>
    <dgm:pt modelId="{2C9AA0EA-F024-4FC6-8073-4BA12EDB8236}">
      <dgm:prSet phldrT="[Text]"/>
      <dgm:spPr>
        <a:solidFill>
          <a:schemeClr val="accent1">
            <a:lumMod val="75000"/>
          </a:schemeClr>
        </a:solidFill>
      </dgm:spPr>
      <dgm:t>
        <a:bodyPr/>
        <a:lstStyle/>
        <a:p>
          <a:r>
            <a:rPr lang="en-US" dirty="0"/>
            <a:t>Finance &amp; HR</a:t>
          </a:r>
        </a:p>
      </dgm:t>
    </dgm:pt>
    <dgm:pt modelId="{F5EB90FC-AF70-4F93-84C7-9317686C998D}" type="parTrans" cxnId="{62341A87-4A46-4EA2-8748-778C7265D366}">
      <dgm:prSet/>
      <dgm:spPr/>
      <dgm:t>
        <a:bodyPr/>
        <a:lstStyle/>
        <a:p>
          <a:endParaRPr lang="en-US"/>
        </a:p>
      </dgm:t>
    </dgm:pt>
    <dgm:pt modelId="{32845272-5E7A-489F-911F-23A3DEE1C762}" type="sibTrans" cxnId="{62341A87-4A46-4EA2-8748-778C7265D366}">
      <dgm:prSet/>
      <dgm:spPr/>
      <dgm:t>
        <a:bodyPr/>
        <a:lstStyle/>
        <a:p>
          <a:endParaRPr lang="en-US"/>
        </a:p>
      </dgm:t>
    </dgm:pt>
    <dgm:pt modelId="{B2536569-B8D8-4447-947E-06A74CDFFF64}">
      <dgm:prSet phldrT="[Text]"/>
      <dgm:spPr>
        <a:solidFill>
          <a:schemeClr val="accent1">
            <a:lumMod val="75000"/>
          </a:schemeClr>
        </a:solidFill>
        <a:ln>
          <a:solidFill>
            <a:schemeClr val="tx1"/>
          </a:solidFill>
        </a:ln>
      </dgm:spPr>
      <dgm:t>
        <a:bodyPr/>
        <a:lstStyle/>
        <a:p>
          <a:r>
            <a:rPr lang="en-US" dirty="0"/>
            <a:t>Cyber crime</a:t>
          </a:r>
        </a:p>
      </dgm:t>
    </dgm:pt>
    <dgm:pt modelId="{07801E83-B205-409E-9A16-E8CF7AC38240}" type="parTrans" cxnId="{E3F63C6E-063B-4C7E-943D-D69B40BA3D94}">
      <dgm:prSet/>
      <dgm:spPr/>
      <dgm:t>
        <a:bodyPr/>
        <a:lstStyle/>
        <a:p>
          <a:endParaRPr lang="en-US"/>
        </a:p>
      </dgm:t>
    </dgm:pt>
    <dgm:pt modelId="{45B44C11-331E-4574-89FF-D8921ECD69D0}" type="sibTrans" cxnId="{E3F63C6E-063B-4C7E-943D-D69B40BA3D94}">
      <dgm:prSet/>
      <dgm:spPr/>
      <dgm:t>
        <a:bodyPr/>
        <a:lstStyle/>
        <a:p>
          <a:endParaRPr lang="en-US"/>
        </a:p>
      </dgm:t>
    </dgm:pt>
    <dgm:pt modelId="{79451B36-C8BE-4C7B-907D-3D6B005A8186}">
      <dgm:prSet phldrT="[Text]"/>
      <dgm:spPr>
        <a:solidFill>
          <a:schemeClr val="accent1">
            <a:lumMod val="75000"/>
          </a:schemeClr>
        </a:solidFill>
        <a:ln>
          <a:solidFill>
            <a:schemeClr val="tx1"/>
          </a:solidFill>
        </a:ln>
      </dgm:spPr>
      <dgm:t>
        <a:bodyPr/>
        <a:lstStyle/>
        <a:p>
          <a:r>
            <a:rPr lang="en-US" dirty="0"/>
            <a:t>State sponsored</a:t>
          </a:r>
        </a:p>
      </dgm:t>
    </dgm:pt>
    <dgm:pt modelId="{4EEF5C0D-9AFD-42F8-B8A3-CFD8FFFFA670}" type="parTrans" cxnId="{2A1307D5-17FF-46F3-9FCD-898521DD92F4}">
      <dgm:prSet/>
      <dgm:spPr/>
      <dgm:t>
        <a:bodyPr/>
        <a:lstStyle/>
        <a:p>
          <a:endParaRPr lang="en-US"/>
        </a:p>
      </dgm:t>
    </dgm:pt>
    <dgm:pt modelId="{4BB0AEE7-BF10-44AF-BC8D-8D7F5EE31279}" type="sibTrans" cxnId="{2A1307D5-17FF-46F3-9FCD-898521DD92F4}">
      <dgm:prSet/>
      <dgm:spPr/>
      <dgm:t>
        <a:bodyPr/>
        <a:lstStyle/>
        <a:p>
          <a:endParaRPr lang="en-US"/>
        </a:p>
      </dgm:t>
    </dgm:pt>
    <dgm:pt modelId="{774DA7EB-5667-48D2-8043-B4849A43FEB3}">
      <dgm:prSet phldrT="[Text]"/>
      <dgm:spPr>
        <a:solidFill>
          <a:srgbClr val="FFC000"/>
        </a:solidFill>
      </dgm:spPr>
      <dgm:t>
        <a:bodyPr/>
        <a:lstStyle/>
        <a:p>
          <a:r>
            <a:rPr lang="en-US" dirty="0"/>
            <a:t>IPR</a:t>
          </a:r>
        </a:p>
      </dgm:t>
    </dgm:pt>
    <dgm:pt modelId="{3C9B051A-9866-4450-9830-404B4AC642E2}" type="parTrans" cxnId="{C99EF643-3BF6-4EDE-B00B-8392725FF7CA}">
      <dgm:prSet/>
      <dgm:spPr/>
      <dgm:t>
        <a:bodyPr/>
        <a:lstStyle/>
        <a:p>
          <a:endParaRPr lang="en-US"/>
        </a:p>
      </dgm:t>
    </dgm:pt>
    <dgm:pt modelId="{7A05867A-A105-44EF-A63E-265E627F3B3D}" type="sibTrans" cxnId="{C99EF643-3BF6-4EDE-B00B-8392725FF7CA}">
      <dgm:prSet/>
      <dgm:spPr/>
      <dgm:t>
        <a:bodyPr/>
        <a:lstStyle/>
        <a:p>
          <a:endParaRPr lang="en-US"/>
        </a:p>
      </dgm:t>
    </dgm:pt>
    <dgm:pt modelId="{049AC0E2-C507-4E1D-8DFC-ED99263AA27E}">
      <dgm:prSet phldrT="[Text]"/>
      <dgm:spPr>
        <a:solidFill>
          <a:srgbClr val="FFC000"/>
        </a:solidFill>
        <a:ln>
          <a:solidFill>
            <a:schemeClr val="tx1"/>
          </a:solidFill>
        </a:ln>
      </dgm:spPr>
      <dgm:t>
        <a:bodyPr/>
        <a:lstStyle/>
        <a:p>
          <a:r>
            <a:rPr lang="en-US" dirty="0"/>
            <a:t>State sponsored</a:t>
          </a:r>
        </a:p>
      </dgm:t>
    </dgm:pt>
    <dgm:pt modelId="{C7B73664-7155-482A-B8E6-7BB678F5A0FF}" type="parTrans" cxnId="{D8FB41BD-9F36-4392-AE5D-9A489D22677F}">
      <dgm:prSet/>
      <dgm:spPr/>
      <dgm:t>
        <a:bodyPr/>
        <a:lstStyle/>
        <a:p>
          <a:endParaRPr lang="en-US"/>
        </a:p>
      </dgm:t>
    </dgm:pt>
    <dgm:pt modelId="{465F44D4-E873-4F97-AC4D-EE2F8EC89617}" type="sibTrans" cxnId="{D8FB41BD-9F36-4392-AE5D-9A489D22677F}">
      <dgm:prSet/>
      <dgm:spPr/>
      <dgm:t>
        <a:bodyPr/>
        <a:lstStyle/>
        <a:p>
          <a:endParaRPr lang="en-US"/>
        </a:p>
      </dgm:t>
    </dgm:pt>
    <dgm:pt modelId="{6D20A9F6-815D-4533-A90B-0E072B5A0583}">
      <dgm:prSet phldrT="[Text]"/>
      <dgm:spPr>
        <a:solidFill>
          <a:srgbClr val="FFC000"/>
        </a:solidFill>
        <a:ln>
          <a:solidFill>
            <a:schemeClr val="tx1"/>
          </a:solidFill>
        </a:ln>
      </dgm:spPr>
      <dgm:t>
        <a:bodyPr/>
        <a:lstStyle/>
        <a:p>
          <a:r>
            <a:rPr lang="en-US" dirty="0"/>
            <a:t>Hacktivists</a:t>
          </a:r>
        </a:p>
      </dgm:t>
    </dgm:pt>
    <dgm:pt modelId="{0502CE18-9E28-4601-9B6E-E960AF03CF73}" type="parTrans" cxnId="{494379F2-9508-4932-9026-5E1442083683}">
      <dgm:prSet/>
      <dgm:spPr/>
      <dgm:t>
        <a:bodyPr/>
        <a:lstStyle/>
        <a:p>
          <a:endParaRPr lang="en-US"/>
        </a:p>
      </dgm:t>
    </dgm:pt>
    <dgm:pt modelId="{7971B2C0-3010-48F8-88FB-4AAA4F6601FC}" type="sibTrans" cxnId="{494379F2-9508-4932-9026-5E1442083683}">
      <dgm:prSet/>
      <dgm:spPr/>
      <dgm:t>
        <a:bodyPr/>
        <a:lstStyle/>
        <a:p>
          <a:endParaRPr lang="en-US"/>
        </a:p>
      </dgm:t>
    </dgm:pt>
    <dgm:pt modelId="{852525DD-8490-46DE-8C0F-45B945DC5C6A}">
      <dgm:prSet phldrT="[Text]"/>
      <dgm:spPr>
        <a:solidFill>
          <a:srgbClr val="92D050"/>
        </a:solidFill>
        <a:ln>
          <a:solidFill>
            <a:schemeClr val="tx1"/>
          </a:solidFill>
        </a:ln>
      </dgm:spPr>
      <dgm:t>
        <a:bodyPr/>
        <a:lstStyle/>
        <a:p>
          <a:r>
            <a:rPr lang="en-US" dirty="0"/>
            <a:t>Hacktivists</a:t>
          </a:r>
        </a:p>
      </dgm:t>
    </dgm:pt>
    <dgm:pt modelId="{6C59CE32-EE6C-4918-9B76-53BCA1C8F4C8}" type="parTrans" cxnId="{E37EB195-CBAD-4E47-93AA-61CBDDA9EEFA}">
      <dgm:prSet/>
      <dgm:spPr/>
      <dgm:t>
        <a:bodyPr/>
        <a:lstStyle/>
        <a:p>
          <a:endParaRPr lang="en-GB"/>
        </a:p>
      </dgm:t>
    </dgm:pt>
    <dgm:pt modelId="{CB334085-A6B0-41E6-B6F2-189503F9BAB3}" type="sibTrans" cxnId="{E37EB195-CBAD-4E47-93AA-61CBDDA9EEFA}">
      <dgm:prSet/>
      <dgm:spPr/>
      <dgm:t>
        <a:bodyPr/>
        <a:lstStyle/>
        <a:p>
          <a:endParaRPr lang="en-GB"/>
        </a:p>
      </dgm:t>
    </dgm:pt>
    <dgm:pt modelId="{4FA82A17-F1C6-4546-B711-14748D7F8643}">
      <dgm:prSet phldrT="[Text]"/>
      <dgm:spPr>
        <a:solidFill>
          <a:schemeClr val="accent1">
            <a:lumMod val="75000"/>
          </a:schemeClr>
        </a:solidFill>
        <a:ln>
          <a:solidFill>
            <a:schemeClr val="tx1"/>
          </a:solidFill>
        </a:ln>
      </dgm:spPr>
      <dgm:t>
        <a:bodyPr/>
        <a:lstStyle/>
        <a:p>
          <a:r>
            <a:rPr lang="en-US" dirty="0"/>
            <a:t>Hacktivists</a:t>
          </a:r>
        </a:p>
      </dgm:t>
    </dgm:pt>
    <dgm:pt modelId="{73A5D776-7AEC-48DD-9865-7F43772EFCEF}" type="parTrans" cxnId="{9F7D6264-E399-47EE-AFF1-401A9CA9F819}">
      <dgm:prSet/>
      <dgm:spPr/>
      <dgm:t>
        <a:bodyPr/>
        <a:lstStyle/>
        <a:p>
          <a:endParaRPr lang="en-GB"/>
        </a:p>
      </dgm:t>
    </dgm:pt>
    <dgm:pt modelId="{4DA1A05E-CC8E-45E9-A4B3-0235CABED491}" type="sibTrans" cxnId="{9F7D6264-E399-47EE-AFF1-401A9CA9F819}">
      <dgm:prSet/>
      <dgm:spPr/>
      <dgm:t>
        <a:bodyPr/>
        <a:lstStyle/>
        <a:p>
          <a:endParaRPr lang="en-GB"/>
        </a:p>
      </dgm:t>
    </dgm:pt>
    <dgm:pt modelId="{499107F1-27B0-422A-9FDE-9029D953C030}">
      <dgm:prSet phldrT="[Text]"/>
      <dgm:spPr>
        <a:solidFill>
          <a:srgbClr val="92D050"/>
        </a:solidFill>
        <a:ln>
          <a:solidFill>
            <a:schemeClr val="tx1"/>
          </a:solidFill>
        </a:ln>
      </dgm:spPr>
      <dgm:t>
        <a:bodyPr/>
        <a:lstStyle/>
        <a:p>
          <a:r>
            <a:rPr lang="en-US"/>
            <a:t>State sponsored</a:t>
          </a:r>
          <a:endParaRPr lang="en-US" dirty="0"/>
        </a:p>
      </dgm:t>
    </dgm:pt>
    <dgm:pt modelId="{2D7BB642-7E3F-4FA4-95AE-AE191AA42924}" type="parTrans" cxnId="{A75848C5-24C8-4514-8296-C6A2928D68F7}">
      <dgm:prSet/>
      <dgm:spPr/>
      <dgm:t>
        <a:bodyPr/>
        <a:lstStyle/>
        <a:p>
          <a:endParaRPr lang="en-GB"/>
        </a:p>
      </dgm:t>
    </dgm:pt>
    <dgm:pt modelId="{867FCD1F-2E5C-468D-83E7-DEB8E5875EA9}" type="sibTrans" cxnId="{A75848C5-24C8-4514-8296-C6A2928D68F7}">
      <dgm:prSet/>
      <dgm:spPr/>
      <dgm:t>
        <a:bodyPr/>
        <a:lstStyle/>
        <a:p>
          <a:endParaRPr lang="en-GB"/>
        </a:p>
      </dgm:t>
    </dgm:pt>
    <dgm:pt modelId="{0B57476E-11C7-46F3-B295-4368B07C3E4C}" type="pres">
      <dgm:prSet presAssocID="{0A523CF6-28E2-4EAA-82D8-55BABAADE670}" presName="Name0" presStyleCnt="0">
        <dgm:presLayoutVars>
          <dgm:chPref val="1"/>
          <dgm:dir/>
          <dgm:animOne val="branch"/>
          <dgm:animLvl val="lvl"/>
          <dgm:resizeHandles/>
        </dgm:presLayoutVars>
      </dgm:prSet>
      <dgm:spPr/>
      <dgm:t>
        <a:bodyPr/>
        <a:lstStyle/>
        <a:p>
          <a:endParaRPr lang="it-IT"/>
        </a:p>
      </dgm:t>
    </dgm:pt>
    <dgm:pt modelId="{DBB8473E-E451-4DFC-9EA2-0C3603A195F1}" type="pres">
      <dgm:prSet presAssocID="{864A9664-B462-4256-B30D-1E4C99555131}" presName="vertOne" presStyleCnt="0"/>
      <dgm:spPr/>
    </dgm:pt>
    <dgm:pt modelId="{CE2ACFCF-056D-4A11-9576-2D8E0159A1C3}" type="pres">
      <dgm:prSet presAssocID="{864A9664-B462-4256-B30D-1E4C99555131}" presName="txOne" presStyleLbl="node0" presStyleIdx="0" presStyleCnt="1">
        <dgm:presLayoutVars>
          <dgm:chPref val="3"/>
        </dgm:presLayoutVars>
      </dgm:prSet>
      <dgm:spPr/>
      <dgm:t>
        <a:bodyPr/>
        <a:lstStyle/>
        <a:p>
          <a:endParaRPr lang="it-IT"/>
        </a:p>
      </dgm:t>
    </dgm:pt>
    <dgm:pt modelId="{4C507899-6F4F-4E0C-A7DA-DC4617B904DE}" type="pres">
      <dgm:prSet presAssocID="{864A9664-B462-4256-B30D-1E4C99555131}" presName="parTransOne" presStyleCnt="0"/>
      <dgm:spPr/>
    </dgm:pt>
    <dgm:pt modelId="{CFEAD766-1E96-4E61-BD6F-FE19A82AA3B3}" type="pres">
      <dgm:prSet presAssocID="{864A9664-B462-4256-B30D-1E4C99555131}" presName="horzOne" presStyleCnt="0"/>
      <dgm:spPr/>
    </dgm:pt>
    <dgm:pt modelId="{88B96C26-4D1E-41FB-8E67-FB9E5D18BA16}" type="pres">
      <dgm:prSet presAssocID="{395102BA-C01C-41FE-8962-BCA1A4E86D0B}" presName="vertTwo" presStyleCnt="0"/>
      <dgm:spPr/>
    </dgm:pt>
    <dgm:pt modelId="{09D67261-823B-4515-B577-3C24503EC0F7}" type="pres">
      <dgm:prSet presAssocID="{395102BA-C01C-41FE-8962-BCA1A4E86D0B}" presName="txTwo" presStyleLbl="node2" presStyleIdx="0" presStyleCnt="4">
        <dgm:presLayoutVars>
          <dgm:chPref val="3"/>
        </dgm:presLayoutVars>
      </dgm:prSet>
      <dgm:spPr/>
      <dgm:t>
        <a:bodyPr/>
        <a:lstStyle/>
        <a:p>
          <a:endParaRPr lang="it-IT"/>
        </a:p>
      </dgm:t>
    </dgm:pt>
    <dgm:pt modelId="{A1259C81-9578-4029-A741-93F3A6356FDE}" type="pres">
      <dgm:prSet presAssocID="{395102BA-C01C-41FE-8962-BCA1A4E86D0B}" presName="parTransTwo" presStyleCnt="0"/>
      <dgm:spPr/>
    </dgm:pt>
    <dgm:pt modelId="{DB83EE5D-833F-4EEC-8C41-CADD8328AAFC}" type="pres">
      <dgm:prSet presAssocID="{395102BA-C01C-41FE-8962-BCA1A4E86D0B}" presName="horzTwo" presStyleCnt="0"/>
      <dgm:spPr/>
    </dgm:pt>
    <dgm:pt modelId="{D6FDC67F-27A9-49B1-9AC1-5D60CBAEB15D}" type="pres">
      <dgm:prSet presAssocID="{849B8219-FB6E-4C08-936C-EFBC67326C13}" presName="vertThree" presStyleCnt="0"/>
      <dgm:spPr/>
    </dgm:pt>
    <dgm:pt modelId="{EBF7B83E-089F-488D-A5A3-49BBBD901B67}" type="pres">
      <dgm:prSet presAssocID="{849B8219-FB6E-4C08-936C-EFBC67326C13}" presName="txThree" presStyleLbl="node3" presStyleIdx="0" presStyleCnt="11">
        <dgm:presLayoutVars>
          <dgm:chPref val="3"/>
        </dgm:presLayoutVars>
      </dgm:prSet>
      <dgm:spPr/>
      <dgm:t>
        <a:bodyPr/>
        <a:lstStyle/>
        <a:p>
          <a:endParaRPr lang="it-IT"/>
        </a:p>
      </dgm:t>
    </dgm:pt>
    <dgm:pt modelId="{E3F7166A-08FC-4DC4-85CD-A7AB08719277}" type="pres">
      <dgm:prSet presAssocID="{849B8219-FB6E-4C08-936C-EFBC67326C13}" presName="horzThree" presStyleCnt="0"/>
      <dgm:spPr/>
    </dgm:pt>
    <dgm:pt modelId="{3D062350-E9F1-4D58-B785-37D1DB90F69E}" type="pres">
      <dgm:prSet presAssocID="{7677300F-3E9F-4489-958A-8CE481C0F7F3}" presName="sibSpaceThree" presStyleCnt="0"/>
      <dgm:spPr/>
    </dgm:pt>
    <dgm:pt modelId="{7E27C0FB-330B-4147-87BE-08883BA0BB3F}" type="pres">
      <dgm:prSet presAssocID="{561CCA59-AF9A-4A37-A36C-E257C4AC1D25}" presName="vertThree" presStyleCnt="0"/>
      <dgm:spPr/>
    </dgm:pt>
    <dgm:pt modelId="{D0F3B80E-3320-431F-9DD8-E7CE9183FDAE}" type="pres">
      <dgm:prSet presAssocID="{561CCA59-AF9A-4A37-A36C-E257C4AC1D25}" presName="txThree" presStyleLbl="node3" presStyleIdx="1" presStyleCnt="11">
        <dgm:presLayoutVars>
          <dgm:chPref val="3"/>
        </dgm:presLayoutVars>
      </dgm:prSet>
      <dgm:spPr/>
      <dgm:t>
        <a:bodyPr/>
        <a:lstStyle/>
        <a:p>
          <a:endParaRPr lang="it-IT"/>
        </a:p>
      </dgm:t>
    </dgm:pt>
    <dgm:pt modelId="{D876433B-0593-4C91-AAB2-EF011D6377E4}" type="pres">
      <dgm:prSet presAssocID="{561CCA59-AF9A-4A37-A36C-E257C4AC1D25}" presName="horzThree" presStyleCnt="0"/>
      <dgm:spPr/>
    </dgm:pt>
    <dgm:pt modelId="{28162F3E-A543-45B5-9059-08D02869C1CA}" type="pres">
      <dgm:prSet presAssocID="{3FC5DB27-9405-43CF-A956-D4243CC732AD}" presName="sibSpaceTwo" presStyleCnt="0"/>
      <dgm:spPr/>
    </dgm:pt>
    <dgm:pt modelId="{4241D06C-41BA-4E52-959A-C4E27954B584}" type="pres">
      <dgm:prSet presAssocID="{B3ECF7E5-15A9-49AC-ADFC-389176CA0DF2}" presName="vertTwo" presStyleCnt="0"/>
      <dgm:spPr/>
    </dgm:pt>
    <dgm:pt modelId="{C5070764-E648-47D6-93F2-453D7430F427}" type="pres">
      <dgm:prSet presAssocID="{B3ECF7E5-15A9-49AC-ADFC-389176CA0DF2}" presName="txTwo" presStyleLbl="node2" presStyleIdx="1" presStyleCnt="4">
        <dgm:presLayoutVars>
          <dgm:chPref val="3"/>
        </dgm:presLayoutVars>
      </dgm:prSet>
      <dgm:spPr/>
      <dgm:t>
        <a:bodyPr/>
        <a:lstStyle/>
        <a:p>
          <a:endParaRPr lang="it-IT"/>
        </a:p>
      </dgm:t>
    </dgm:pt>
    <dgm:pt modelId="{4578FB87-C2A2-4BCE-9550-33A396951423}" type="pres">
      <dgm:prSet presAssocID="{B3ECF7E5-15A9-49AC-ADFC-389176CA0DF2}" presName="parTransTwo" presStyleCnt="0"/>
      <dgm:spPr/>
    </dgm:pt>
    <dgm:pt modelId="{BE49E96F-33D4-43D9-A5C2-A9D2CD8A6138}" type="pres">
      <dgm:prSet presAssocID="{B3ECF7E5-15A9-49AC-ADFC-389176CA0DF2}" presName="horzTwo" presStyleCnt="0"/>
      <dgm:spPr/>
    </dgm:pt>
    <dgm:pt modelId="{E9A42C2E-3CB0-4004-A9C9-55DFB36668D3}" type="pres">
      <dgm:prSet presAssocID="{852525DD-8490-46DE-8C0F-45B945DC5C6A}" presName="vertThree" presStyleCnt="0"/>
      <dgm:spPr/>
    </dgm:pt>
    <dgm:pt modelId="{E1DA0F56-7CDE-4FC9-90B8-82ED952F1EE6}" type="pres">
      <dgm:prSet presAssocID="{852525DD-8490-46DE-8C0F-45B945DC5C6A}" presName="txThree" presStyleLbl="node3" presStyleIdx="2" presStyleCnt="11">
        <dgm:presLayoutVars>
          <dgm:chPref val="3"/>
        </dgm:presLayoutVars>
      </dgm:prSet>
      <dgm:spPr/>
      <dgm:t>
        <a:bodyPr/>
        <a:lstStyle/>
        <a:p>
          <a:endParaRPr lang="it-IT"/>
        </a:p>
      </dgm:t>
    </dgm:pt>
    <dgm:pt modelId="{E3EB1E04-161F-41D0-A649-DC8CAB4D59DE}" type="pres">
      <dgm:prSet presAssocID="{852525DD-8490-46DE-8C0F-45B945DC5C6A}" presName="horzThree" presStyleCnt="0"/>
      <dgm:spPr/>
    </dgm:pt>
    <dgm:pt modelId="{B245D239-D9F2-434E-8C25-1A0104FD0F5C}" type="pres">
      <dgm:prSet presAssocID="{CB334085-A6B0-41E6-B6F2-189503F9BAB3}" presName="sibSpaceThree" presStyleCnt="0"/>
      <dgm:spPr/>
    </dgm:pt>
    <dgm:pt modelId="{4AF63568-9BC3-483D-8A26-2B9FE38F1D09}" type="pres">
      <dgm:prSet presAssocID="{68CC3785-8719-4221-9A64-AD225531AFF8}" presName="vertThree" presStyleCnt="0"/>
      <dgm:spPr/>
    </dgm:pt>
    <dgm:pt modelId="{ABF9D27D-1E14-4393-8796-E3B4A6440334}" type="pres">
      <dgm:prSet presAssocID="{68CC3785-8719-4221-9A64-AD225531AFF8}" presName="txThree" presStyleLbl="node3" presStyleIdx="3" presStyleCnt="11">
        <dgm:presLayoutVars>
          <dgm:chPref val="3"/>
        </dgm:presLayoutVars>
      </dgm:prSet>
      <dgm:spPr/>
      <dgm:t>
        <a:bodyPr/>
        <a:lstStyle/>
        <a:p>
          <a:endParaRPr lang="it-IT"/>
        </a:p>
      </dgm:t>
    </dgm:pt>
    <dgm:pt modelId="{FA843492-4223-4BEA-B952-29BD789EFCF4}" type="pres">
      <dgm:prSet presAssocID="{68CC3785-8719-4221-9A64-AD225531AFF8}" presName="horzThree" presStyleCnt="0"/>
      <dgm:spPr/>
    </dgm:pt>
    <dgm:pt modelId="{B1488109-470E-445D-82D6-40005899FD8F}" type="pres">
      <dgm:prSet presAssocID="{B75B9AC7-4111-4B62-812F-A8748D517765}" presName="sibSpaceThree" presStyleCnt="0"/>
      <dgm:spPr/>
    </dgm:pt>
    <dgm:pt modelId="{0E37925F-9019-4C60-A8FA-60CE514CEEEE}" type="pres">
      <dgm:prSet presAssocID="{3BF84233-B6D5-49AD-BA39-DFE3ECCDE670}" presName="vertThree" presStyleCnt="0"/>
      <dgm:spPr/>
    </dgm:pt>
    <dgm:pt modelId="{E75DCEEC-4581-472E-90C3-91E3B57C9FCA}" type="pres">
      <dgm:prSet presAssocID="{3BF84233-B6D5-49AD-BA39-DFE3ECCDE670}" presName="txThree" presStyleLbl="node3" presStyleIdx="4" presStyleCnt="11">
        <dgm:presLayoutVars>
          <dgm:chPref val="3"/>
        </dgm:presLayoutVars>
      </dgm:prSet>
      <dgm:spPr/>
      <dgm:t>
        <a:bodyPr/>
        <a:lstStyle/>
        <a:p>
          <a:endParaRPr lang="it-IT"/>
        </a:p>
      </dgm:t>
    </dgm:pt>
    <dgm:pt modelId="{623E8913-4EFD-40EE-A859-F3439A57CBF6}" type="pres">
      <dgm:prSet presAssocID="{3BF84233-B6D5-49AD-BA39-DFE3ECCDE670}" presName="horzThree" presStyleCnt="0"/>
      <dgm:spPr/>
    </dgm:pt>
    <dgm:pt modelId="{35260DC1-DC22-43BA-BAB9-1F064EAF2D0B}" type="pres">
      <dgm:prSet presAssocID="{04E54942-EA0C-444B-A285-432AADF63A33}" presName="sibSpaceThree" presStyleCnt="0"/>
      <dgm:spPr/>
    </dgm:pt>
    <dgm:pt modelId="{9B25831D-3E60-429C-A4B5-30E7CBACF5C0}" type="pres">
      <dgm:prSet presAssocID="{499107F1-27B0-422A-9FDE-9029D953C030}" presName="vertThree" presStyleCnt="0"/>
      <dgm:spPr/>
    </dgm:pt>
    <dgm:pt modelId="{82F47279-ED3F-43C8-A335-4CD36621895E}" type="pres">
      <dgm:prSet presAssocID="{499107F1-27B0-422A-9FDE-9029D953C030}" presName="txThree" presStyleLbl="node3" presStyleIdx="5" presStyleCnt="11">
        <dgm:presLayoutVars>
          <dgm:chPref val="3"/>
        </dgm:presLayoutVars>
      </dgm:prSet>
      <dgm:spPr/>
      <dgm:t>
        <a:bodyPr/>
        <a:lstStyle/>
        <a:p>
          <a:endParaRPr lang="it-IT"/>
        </a:p>
      </dgm:t>
    </dgm:pt>
    <dgm:pt modelId="{3C6EAAB5-9A0B-4FD3-BFF3-64A11EFD193A}" type="pres">
      <dgm:prSet presAssocID="{499107F1-27B0-422A-9FDE-9029D953C030}" presName="horzThree" presStyleCnt="0"/>
      <dgm:spPr/>
    </dgm:pt>
    <dgm:pt modelId="{517F3E6B-A278-473C-9C31-ED84D38C3E4A}" type="pres">
      <dgm:prSet presAssocID="{499A55A7-8EB5-4B66-B34B-372FC1BFEF23}" presName="sibSpaceTwo" presStyleCnt="0"/>
      <dgm:spPr/>
    </dgm:pt>
    <dgm:pt modelId="{14E2C46A-F0CD-4BA3-8F14-D0BC04482F98}" type="pres">
      <dgm:prSet presAssocID="{774DA7EB-5667-48D2-8043-B4849A43FEB3}" presName="vertTwo" presStyleCnt="0"/>
      <dgm:spPr/>
    </dgm:pt>
    <dgm:pt modelId="{197AEE76-6E24-4088-9746-C7AC58A29A72}" type="pres">
      <dgm:prSet presAssocID="{774DA7EB-5667-48D2-8043-B4849A43FEB3}" presName="txTwo" presStyleLbl="node2" presStyleIdx="2" presStyleCnt="4">
        <dgm:presLayoutVars>
          <dgm:chPref val="3"/>
        </dgm:presLayoutVars>
      </dgm:prSet>
      <dgm:spPr/>
      <dgm:t>
        <a:bodyPr/>
        <a:lstStyle/>
        <a:p>
          <a:endParaRPr lang="it-IT"/>
        </a:p>
      </dgm:t>
    </dgm:pt>
    <dgm:pt modelId="{3C3963E0-C034-451D-9B65-B75DAEE5C7BF}" type="pres">
      <dgm:prSet presAssocID="{774DA7EB-5667-48D2-8043-B4849A43FEB3}" presName="parTransTwo" presStyleCnt="0"/>
      <dgm:spPr/>
    </dgm:pt>
    <dgm:pt modelId="{A569EDF4-6DF0-439E-BE35-6284D0AB098A}" type="pres">
      <dgm:prSet presAssocID="{774DA7EB-5667-48D2-8043-B4849A43FEB3}" presName="horzTwo" presStyleCnt="0"/>
      <dgm:spPr/>
    </dgm:pt>
    <dgm:pt modelId="{4B6C80A3-2FEC-460F-8490-4B9D624A1D9D}" type="pres">
      <dgm:prSet presAssocID="{049AC0E2-C507-4E1D-8DFC-ED99263AA27E}" presName="vertThree" presStyleCnt="0"/>
      <dgm:spPr/>
    </dgm:pt>
    <dgm:pt modelId="{13ED2B0B-187B-4C0E-8FF8-679B00C3E293}" type="pres">
      <dgm:prSet presAssocID="{049AC0E2-C507-4E1D-8DFC-ED99263AA27E}" presName="txThree" presStyleLbl="node3" presStyleIdx="6" presStyleCnt="11">
        <dgm:presLayoutVars>
          <dgm:chPref val="3"/>
        </dgm:presLayoutVars>
      </dgm:prSet>
      <dgm:spPr/>
      <dgm:t>
        <a:bodyPr/>
        <a:lstStyle/>
        <a:p>
          <a:endParaRPr lang="it-IT"/>
        </a:p>
      </dgm:t>
    </dgm:pt>
    <dgm:pt modelId="{94A5166C-D6CB-4401-BEDE-901AC180FBE7}" type="pres">
      <dgm:prSet presAssocID="{049AC0E2-C507-4E1D-8DFC-ED99263AA27E}" presName="horzThree" presStyleCnt="0"/>
      <dgm:spPr/>
    </dgm:pt>
    <dgm:pt modelId="{926CE1F6-7992-4D89-81BE-381C86C78AC9}" type="pres">
      <dgm:prSet presAssocID="{465F44D4-E873-4F97-AC4D-EE2F8EC89617}" presName="sibSpaceThree" presStyleCnt="0"/>
      <dgm:spPr/>
    </dgm:pt>
    <dgm:pt modelId="{CB82B8A6-B0D1-4AD4-B3F2-50585F12B15E}" type="pres">
      <dgm:prSet presAssocID="{6D20A9F6-815D-4533-A90B-0E072B5A0583}" presName="vertThree" presStyleCnt="0"/>
      <dgm:spPr/>
    </dgm:pt>
    <dgm:pt modelId="{F9D7BCC5-65A5-41AC-A3DB-C38EFA914823}" type="pres">
      <dgm:prSet presAssocID="{6D20A9F6-815D-4533-A90B-0E072B5A0583}" presName="txThree" presStyleLbl="node3" presStyleIdx="7" presStyleCnt="11">
        <dgm:presLayoutVars>
          <dgm:chPref val="3"/>
        </dgm:presLayoutVars>
      </dgm:prSet>
      <dgm:spPr/>
      <dgm:t>
        <a:bodyPr/>
        <a:lstStyle/>
        <a:p>
          <a:endParaRPr lang="it-IT"/>
        </a:p>
      </dgm:t>
    </dgm:pt>
    <dgm:pt modelId="{16FFA2DB-A705-4181-B49F-4E8393B90BA2}" type="pres">
      <dgm:prSet presAssocID="{6D20A9F6-815D-4533-A90B-0E072B5A0583}" presName="horzThree" presStyleCnt="0"/>
      <dgm:spPr/>
    </dgm:pt>
    <dgm:pt modelId="{0DE66BB7-286A-435E-B589-F49D1D0F4ABA}" type="pres">
      <dgm:prSet presAssocID="{7A05867A-A105-44EF-A63E-265E627F3B3D}" presName="sibSpaceTwo" presStyleCnt="0"/>
      <dgm:spPr/>
    </dgm:pt>
    <dgm:pt modelId="{2AC9AA73-2DB6-4C18-8CAA-EDE5B9662BE2}" type="pres">
      <dgm:prSet presAssocID="{2C9AA0EA-F024-4FC6-8073-4BA12EDB8236}" presName="vertTwo" presStyleCnt="0"/>
      <dgm:spPr/>
    </dgm:pt>
    <dgm:pt modelId="{5CEDAB4A-8D31-48E7-8B9D-BD758311F90F}" type="pres">
      <dgm:prSet presAssocID="{2C9AA0EA-F024-4FC6-8073-4BA12EDB8236}" presName="txTwo" presStyleLbl="node2" presStyleIdx="3" presStyleCnt="4">
        <dgm:presLayoutVars>
          <dgm:chPref val="3"/>
        </dgm:presLayoutVars>
      </dgm:prSet>
      <dgm:spPr/>
      <dgm:t>
        <a:bodyPr/>
        <a:lstStyle/>
        <a:p>
          <a:endParaRPr lang="it-IT"/>
        </a:p>
      </dgm:t>
    </dgm:pt>
    <dgm:pt modelId="{EC89E284-3B62-49C6-A6D1-A74A5FAB2613}" type="pres">
      <dgm:prSet presAssocID="{2C9AA0EA-F024-4FC6-8073-4BA12EDB8236}" presName="parTransTwo" presStyleCnt="0"/>
      <dgm:spPr/>
    </dgm:pt>
    <dgm:pt modelId="{55FD1676-36B5-4B7C-9FA6-EE2B47748351}" type="pres">
      <dgm:prSet presAssocID="{2C9AA0EA-F024-4FC6-8073-4BA12EDB8236}" presName="horzTwo" presStyleCnt="0"/>
      <dgm:spPr/>
    </dgm:pt>
    <dgm:pt modelId="{76A239C8-2B4F-4EF8-9E8C-11072CD2A6DF}" type="pres">
      <dgm:prSet presAssocID="{4FA82A17-F1C6-4546-B711-14748D7F8643}" presName="vertThree" presStyleCnt="0"/>
      <dgm:spPr/>
    </dgm:pt>
    <dgm:pt modelId="{104FE840-8053-43A4-A8D4-7B068121BFC8}" type="pres">
      <dgm:prSet presAssocID="{4FA82A17-F1C6-4546-B711-14748D7F8643}" presName="txThree" presStyleLbl="node3" presStyleIdx="8" presStyleCnt="11">
        <dgm:presLayoutVars>
          <dgm:chPref val="3"/>
        </dgm:presLayoutVars>
      </dgm:prSet>
      <dgm:spPr/>
      <dgm:t>
        <a:bodyPr/>
        <a:lstStyle/>
        <a:p>
          <a:endParaRPr lang="it-IT"/>
        </a:p>
      </dgm:t>
    </dgm:pt>
    <dgm:pt modelId="{DD9A6C45-C6A8-45C4-B923-70ECB603D5C1}" type="pres">
      <dgm:prSet presAssocID="{4FA82A17-F1C6-4546-B711-14748D7F8643}" presName="horzThree" presStyleCnt="0"/>
      <dgm:spPr/>
    </dgm:pt>
    <dgm:pt modelId="{A21C2047-78D2-4252-9908-4957F87EC29F}" type="pres">
      <dgm:prSet presAssocID="{4DA1A05E-CC8E-45E9-A4B3-0235CABED491}" presName="sibSpaceThree" presStyleCnt="0"/>
      <dgm:spPr/>
    </dgm:pt>
    <dgm:pt modelId="{854E7EDB-F934-4EF2-A415-5B12DD6D8614}" type="pres">
      <dgm:prSet presAssocID="{B2536569-B8D8-4447-947E-06A74CDFFF64}" presName="vertThree" presStyleCnt="0"/>
      <dgm:spPr/>
    </dgm:pt>
    <dgm:pt modelId="{E29D365C-B387-4BCB-B577-0E5DB580626E}" type="pres">
      <dgm:prSet presAssocID="{B2536569-B8D8-4447-947E-06A74CDFFF64}" presName="txThree" presStyleLbl="node3" presStyleIdx="9" presStyleCnt="11">
        <dgm:presLayoutVars>
          <dgm:chPref val="3"/>
        </dgm:presLayoutVars>
      </dgm:prSet>
      <dgm:spPr/>
      <dgm:t>
        <a:bodyPr/>
        <a:lstStyle/>
        <a:p>
          <a:endParaRPr lang="it-IT"/>
        </a:p>
      </dgm:t>
    </dgm:pt>
    <dgm:pt modelId="{9E1E3307-807D-496E-9ACF-D6E311162B2B}" type="pres">
      <dgm:prSet presAssocID="{B2536569-B8D8-4447-947E-06A74CDFFF64}" presName="horzThree" presStyleCnt="0"/>
      <dgm:spPr/>
    </dgm:pt>
    <dgm:pt modelId="{076D53BC-3703-4A9B-A74E-C1E12BFE131B}" type="pres">
      <dgm:prSet presAssocID="{45B44C11-331E-4574-89FF-D8921ECD69D0}" presName="sibSpaceThree" presStyleCnt="0"/>
      <dgm:spPr/>
    </dgm:pt>
    <dgm:pt modelId="{040F1B2A-645B-4C05-9BC9-CA0282D936CE}" type="pres">
      <dgm:prSet presAssocID="{79451B36-C8BE-4C7B-907D-3D6B005A8186}" presName="vertThree" presStyleCnt="0"/>
      <dgm:spPr/>
    </dgm:pt>
    <dgm:pt modelId="{DC11F8AC-B474-4548-9B95-667C0A49F2D8}" type="pres">
      <dgm:prSet presAssocID="{79451B36-C8BE-4C7B-907D-3D6B005A8186}" presName="txThree" presStyleLbl="node3" presStyleIdx="10" presStyleCnt="11">
        <dgm:presLayoutVars>
          <dgm:chPref val="3"/>
        </dgm:presLayoutVars>
      </dgm:prSet>
      <dgm:spPr/>
      <dgm:t>
        <a:bodyPr/>
        <a:lstStyle/>
        <a:p>
          <a:endParaRPr lang="it-IT"/>
        </a:p>
      </dgm:t>
    </dgm:pt>
    <dgm:pt modelId="{B0E77910-DDB9-45A2-9016-5798004EE2AA}" type="pres">
      <dgm:prSet presAssocID="{79451B36-C8BE-4C7B-907D-3D6B005A8186}" presName="horzThree" presStyleCnt="0"/>
      <dgm:spPr/>
    </dgm:pt>
  </dgm:ptLst>
  <dgm:cxnLst>
    <dgm:cxn modelId="{9B49AF52-9993-4C62-81C2-E59B9AC632B9}" type="presOf" srcId="{774DA7EB-5667-48D2-8043-B4849A43FEB3}" destId="{197AEE76-6E24-4088-9746-C7AC58A29A72}" srcOrd="0" destOrd="0" presId="urn:microsoft.com/office/officeart/2005/8/layout/hierarchy4"/>
    <dgm:cxn modelId="{82CDC6C6-60F6-421B-B077-955B9BE72207}" type="presOf" srcId="{864A9664-B462-4256-B30D-1E4C99555131}" destId="{CE2ACFCF-056D-4A11-9576-2D8E0159A1C3}" srcOrd="0" destOrd="0" presId="urn:microsoft.com/office/officeart/2005/8/layout/hierarchy4"/>
    <dgm:cxn modelId="{45208827-CAFC-4BF5-BF82-959DCF78664D}" type="presOf" srcId="{049AC0E2-C507-4E1D-8DFC-ED99263AA27E}" destId="{13ED2B0B-187B-4C0E-8FF8-679B00C3E293}" srcOrd="0" destOrd="0" presId="urn:microsoft.com/office/officeart/2005/8/layout/hierarchy4"/>
    <dgm:cxn modelId="{F1D151D5-D949-44B5-A88E-C2B20535F5D8}" type="presOf" srcId="{2C9AA0EA-F024-4FC6-8073-4BA12EDB8236}" destId="{5CEDAB4A-8D31-48E7-8B9D-BD758311F90F}" srcOrd="0" destOrd="0" presId="urn:microsoft.com/office/officeart/2005/8/layout/hierarchy4"/>
    <dgm:cxn modelId="{E3F63C6E-063B-4C7E-943D-D69B40BA3D94}" srcId="{2C9AA0EA-F024-4FC6-8073-4BA12EDB8236}" destId="{B2536569-B8D8-4447-947E-06A74CDFFF64}" srcOrd="1" destOrd="0" parTransId="{07801E83-B205-409E-9A16-E8CF7AC38240}" sibTransId="{45B44C11-331E-4574-89FF-D8921ECD69D0}"/>
    <dgm:cxn modelId="{F70CEEC0-F37D-4CA7-9A17-A4ADDCD3BECA}" srcId="{864A9664-B462-4256-B30D-1E4C99555131}" destId="{B3ECF7E5-15A9-49AC-ADFC-389176CA0DF2}" srcOrd="1" destOrd="0" parTransId="{69853555-8CB3-4E1E-992B-FDCA4B92AEC2}" sibTransId="{499A55A7-8EB5-4B66-B34B-372FC1BFEF23}"/>
    <dgm:cxn modelId="{88A1F042-5CE6-46A5-97E9-F3E329F034B3}" srcId="{B3ECF7E5-15A9-49AC-ADFC-389176CA0DF2}" destId="{3BF84233-B6D5-49AD-BA39-DFE3ECCDE670}" srcOrd="2" destOrd="0" parTransId="{BB658F91-0CA2-42E9-A9C0-AC1BCC3D2362}" sibTransId="{04E54942-EA0C-444B-A285-432AADF63A33}"/>
    <dgm:cxn modelId="{8A8A13B2-BC6F-4306-9A5A-D33EF817CDAB}" srcId="{B3ECF7E5-15A9-49AC-ADFC-389176CA0DF2}" destId="{68CC3785-8719-4221-9A64-AD225531AFF8}" srcOrd="1" destOrd="0" parTransId="{AF1D2545-FF38-4C89-BB84-4161CAA53CF8}" sibTransId="{B75B9AC7-4111-4B62-812F-A8748D517765}"/>
    <dgm:cxn modelId="{62341A87-4A46-4EA2-8748-778C7265D366}" srcId="{864A9664-B462-4256-B30D-1E4C99555131}" destId="{2C9AA0EA-F024-4FC6-8073-4BA12EDB8236}" srcOrd="3" destOrd="0" parTransId="{F5EB90FC-AF70-4F93-84C7-9317686C998D}" sibTransId="{32845272-5E7A-489F-911F-23A3DEE1C762}"/>
    <dgm:cxn modelId="{4C8956DA-9BCE-4898-BE1C-9462478CE5B6}" type="presOf" srcId="{6D20A9F6-815D-4533-A90B-0E072B5A0583}" destId="{F9D7BCC5-65A5-41AC-A3DB-C38EFA914823}" srcOrd="0" destOrd="0" presId="urn:microsoft.com/office/officeart/2005/8/layout/hierarchy4"/>
    <dgm:cxn modelId="{D481DC3B-6285-4E31-9787-BFE4D1EF7813}" srcId="{864A9664-B462-4256-B30D-1E4C99555131}" destId="{395102BA-C01C-41FE-8962-BCA1A4E86D0B}" srcOrd="0" destOrd="0" parTransId="{F78ADF38-47C0-4007-AE45-D147854A9923}" sibTransId="{3FC5DB27-9405-43CF-A956-D4243CC732AD}"/>
    <dgm:cxn modelId="{D0A1FF81-C6F4-4684-875C-7DEF82446F71}" type="presOf" srcId="{68CC3785-8719-4221-9A64-AD225531AFF8}" destId="{ABF9D27D-1E14-4393-8796-E3B4A6440334}" srcOrd="0" destOrd="0" presId="urn:microsoft.com/office/officeart/2005/8/layout/hierarchy4"/>
    <dgm:cxn modelId="{6ABA8E57-B630-42B7-96A0-EA5D50595C29}" type="presOf" srcId="{B3ECF7E5-15A9-49AC-ADFC-389176CA0DF2}" destId="{C5070764-E648-47D6-93F2-453D7430F427}" srcOrd="0" destOrd="0" presId="urn:microsoft.com/office/officeart/2005/8/layout/hierarchy4"/>
    <dgm:cxn modelId="{494379F2-9508-4932-9026-5E1442083683}" srcId="{774DA7EB-5667-48D2-8043-B4849A43FEB3}" destId="{6D20A9F6-815D-4533-A90B-0E072B5A0583}" srcOrd="1" destOrd="0" parTransId="{0502CE18-9E28-4601-9B6E-E960AF03CF73}" sibTransId="{7971B2C0-3010-48F8-88FB-4AAA4F6601FC}"/>
    <dgm:cxn modelId="{A75848C5-24C8-4514-8296-C6A2928D68F7}" srcId="{B3ECF7E5-15A9-49AC-ADFC-389176CA0DF2}" destId="{499107F1-27B0-422A-9FDE-9029D953C030}" srcOrd="3" destOrd="0" parTransId="{2D7BB642-7E3F-4FA4-95AE-AE191AA42924}" sibTransId="{867FCD1F-2E5C-468D-83E7-DEB8E5875EA9}"/>
    <dgm:cxn modelId="{81AA6DAC-345F-43F2-B91C-CC821F2E1E62}" srcId="{0A523CF6-28E2-4EAA-82D8-55BABAADE670}" destId="{864A9664-B462-4256-B30D-1E4C99555131}" srcOrd="0" destOrd="0" parTransId="{7CA63AB6-40F9-46A9-94A2-18C620C620DA}" sibTransId="{F142DB16-4553-4453-9BA8-4A636ADA7287}"/>
    <dgm:cxn modelId="{2A1307D5-17FF-46F3-9FCD-898521DD92F4}" srcId="{2C9AA0EA-F024-4FC6-8073-4BA12EDB8236}" destId="{79451B36-C8BE-4C7B-907D-3D6B005A8186}" srcOrd="2" destOrd="0" parTransId="{4EEF5C0D-9AFD-42F8-B8A3-CFD8FFFFA670}" sibTransId="{4BB0AEE7-BF10-44AF-BC8D-8D7F5EE31279}"/>
    <dgm:cxn modelId="{68389D8F-06CA-4204-823D-7B2DAAE5BD1C}" type="presOf" srcId="{395102BA-C01C-41FE-8962-BCA1A4E86D0B}" destId="{09D67261-823B-4515-B577-3C24503EC0F7}" srcOrd="0" destOrd="0" presId="urn:microsoft.com/office/officeart/2005/8/layout/hierarchy4"/>
    <dgm:cxn modelId="{35C435BF-9A8C-4AF0-A1D4-7AB86F354BC5}" type="presOf" srcId="{561CCA59-AF9A-4A37-A36C-E257C4AC1D25}" destId="{D0F3B80E-3320-431F-9DD8-E7CE9183FDAE}" srcOrd="0" destOrd="0" presId="urn:microsoft.com/office/officeart/2005/8/layout/hierarchy4"/>
    <dgm:cxn modelId="{C381F749-726F-47E8-AE11-7F69EC5CBA3B}" type="presOf" srcId="{849B8219-FB6E-4C08-936C-EFBC67326C13}" destId="{EBF7B83E-089F-488D-A5A3-49BBBD901B67}" srcOrd="0" destOrd="0" presId="urn:microsoft.com/office/officeart/2005/8/layout/hierarchy4"/>
    <dgm:cxn modelId="{515282E0-031D-46C3-AE9A-FED2EB7A435E}" type="presOf" srcId="{B2536569-B8D8-4447-947E-06A74CDFFF64}" destId="{E29D365C-B387-4BCB-B577-0E5DB580626E}" srcOrd="0" destOrd="0" presId="urn:microsoft.com/office/officeart/2005/8/layout/hierarchy4"/>
    <dgm:cxn modelId="{72753785-8B62-488B-AB37-1BF40724DE90}" type="presOf" srcId="{3BF84233-B6D5-49AD-BA39-DFE3ECCDE670}" destId="{E75DCEEC-4581-472E-90C3-91E3B57C9FCA}" srcOrd="0" destOrd="0" presId="urn:microsoft.com/office/officeart/2005/8/layout/hierarchy4"/>
    <dgm:cxn modelId="{E5C06392-4C41-4D6D-B7DF-EC283BAB5B95}" type="presOf" srcId="{499107F1-27B0-422A-9FDE-9029D953C030}" destId="{82F47279-ED3F-43C8-A335-4CD36621895E}" srcOrd="0" destOrd="0" presId="urn:microsoft.com/office/officeart/2005/8/layout/hierarchy4"/>
    <dgm:cxn modelId="{9F7D6264-E399-47EE-AFF1-401A9CA9F819}" srcId="{2C9AA0EA-F024-4FC6-8073-4BA12EDB8236}" destId="{4FA82A17-F1C6-4546-B711-14748D7F8643}" srcOrd="0" destOrd="0" parTransId="{73A5D776-7AEC-48DD-9865-7F43772EFCEF}" sibTransId="{4DA1A05E-CC8E-45E9-A4B3-0235CABED491}"/>
    <dgm:cxn modelId="{D8FB41BD-9F36-4392-AE5D-9A489D22677F}" srcId="{774DA7EB-5667-48D2-8043-B4849A43FEB3}" destId="{049AC0E2-C507-4E1D-8DFC-ED99263AA27E}" srcOrd="0" destOrd="0" parTransId="{C7B73664-7155-482A-B8E6-7BB678F5A0FF}" sibTransId="{465F44D4-E873-4F97-AC4D-EE2F8EC89617}"/>
    <dgm:cxn modelId="{F083AFC4-76A5-46D9-900C-5A4D80D7A80C}" srcId="{395102BA-C01C-41FE-8962-BCA1A4E86D0B}" destId="{561CCA59-AF9A-4A37-A36C-E257C4AC1D25}" srcOrd="1" destOrd="0" parTransId="{1CACE32E-F96E-48F8-8DB8-D59ABEF312FD}" sibTransId="{4BA82163-D4B1-46C2-8221-B0EE217BD139}"/>
    <dgm:cxn modelId="{E37EB195-CBAD-4E47-93AA-61CBDDA9EEFA}" srcId="{B3ECF7E5-15A9-49AC-ADFC-389176CA0DF2}" destId="{852525DD-8490-46DE-8C0F-45B945DC5C6A}" srcOrd="0" destOrd="0" parTransId="{6C59CE32-EE6C-4918-9B76-53BCA1C8F4C8}" sibTransId="{CB334085-A6B0-41E6-B6F2-189503F9BAB3}"/>
    <dgm:cxn modelId="{72EAE04D-3CB4-4FF4-A1B4-A930125EDA7C}" type="presOf" srcId="{0A523CF6-28E2-4EAA-82D8-55BABAADE670}" destId="{0B57476E-11C7-46F3-B295-4368B07C3E4C}" srcOrd="0" destOrd="0" presId="urn:microsoft.com/office/officeart/2005/8/layout/hierarchy4"/>
    <dgm:cxn modelId="{912F6F72-CD74-4597-B1CD-DDB66E9ABE8C}" type="presOf" srcId="{4FA82A17-F1C6-4546-B711-14748D7F8643}" destId="{104FE840-8053-43A4-A8D4-7B068121BFC8}" srcOrd="0" destOrd="0" presId="urn:microsoft.com/office/officeart/2005/8/layout/hierarchy4"/>
    <dgm:cxn modelId="{D43A4DB4-68FF-4580-99B1-ECF18DE46F4F}" type="presOf" srcId="{79451B36-C8BE-4C7B-907D-3D6B005A8186}" destId="{DC11F8AC-B474-4548-9B95-667C0A49F2D8}" srcOrd="0" destOrd="0" presId="urn:microsoft.com/office/officeart/2005/8/layout/hierarchy4"/>
    <dgm:cxn modelId="{C99EF643-3BF6-4EDE-B00B-8392725FF7CA}" srcId="{864A9664-B462-4256-B30D-1E4C99555131}" destId="{774DA7EB-5667-48D2-8043-B4849A43FEB3}" srcOrd="2" destOrd="0" parTransId="{3C9B051A-9866-4450-9830-404B4AC642E2}" sibTransId="{7A05867A-A105-44EF-A63E-265E627F3B3D}"/>
    <dgm:cxn modelId="{B86F7DE4-2108-40EC-8720-676848CB9F16}" srcId="{395102BA-C01C-41FE-8962-BCA1A4E86D0B}" destId="{849B8219-FB6E-4C08-936C-EFBC67326C13}" srcOrd="0" destOrd="0" parTransId="{8D68431C-B2E0-4371-B18F-4A61B5E6B40D}" sibTransId="{7677300F-3E9F-4489-958A-8CE481C0F7F3}"/>
    <dgm:cxn modelId="{EEA6BF64-932C-43AC-8F8B-A6BDBF37155E}" type="presOf" srcId="{852525DD-8490-46DE-8C0F-45B945DC5C6A}" destId="{E1DA0F56-7CDE-4FC9-90B8-82ED952F1EE6}" srcOrd="0" destOrd="0" presId="urn:microsoft.com/office/officeart/2005/8/layout/hierarchy4"/>
    <dgm:cxn modelId="{23105447-CD52-43DA-B9BC-7176EDB848FA}" type="presParOf" srcId="{0B57476E-11C7-46F3-B295-4368B07C3E4C}" destId="{DBB8473E-E451-4DFC-9EA2-0C3603A195F1}" srcOrd="0" destOrd="0" presId="urn:microsoft.com/office/officeart/2005/8/layout/hierarchy4"/>
    <dgm:cxn modelId="{EA5F6D91-A691-48B9-BE2E-423FB3E1086F}" type="presParOf" srcId="{DBB8473E-E451-4DFC-9EA2-0C3603A195F1}" destId="{CE2ACFCF-056D-4A11-9576-2D8E0159A1C3}" srcOrd="0" destOrd="0" presId="urn:microsoft.com/office/officeart/2005/8/layout/hierarchy4"/>
    <dgm:cxn modelId="{94A9A8B0-2625-4132-96A2-D39D92B3F67F}" type="presParOf" srcId="{DBB8473E-E451-4DFC-9EA2-0C3603A195F1}" destId="{4C507899-6F4F-4E0C-A7DA-DC4617B904DE}" srcOrd="1" destOrd="0" presId="urn:microsoft.com/office/officeart/2005/8/layout/hierarchy4"/>
    <dgm:cxn modelId="{CB5CACE0-9748-40CB-8520-5041632F5EC5}" type="presParOf" srcId="{DBB8473E-E451-4DFC-9EA2-0C3603A195F1}" destId="{CFEAD766-1E96-4E61-BD6F-FE19A82AA3B3}" srcOrd="2" destOrd="0" presId="urn:microsoft.com/office/officeart/2005/8/layout/hierarchy4"/>
    <dgm:cxn modelId="{E938024D-4742-4195-8B08-7094DB838F3A}" type="presParOf" srcId="{CFEAD766-1E96-4E61-BD6F-FE19A82AA3B3}" destId="{88B96C26-4D1E-41FB-8E67-FB9E5D18BA16}" srcOrd="0" destOrd="0" presId="urn:microsoft.com/office/officeart/2005/8/layout/hierarchy4"/>
    <dgm:cxn modelId="{2DBD60B8-08C6-4EE9-9DBB-2D01DA48592F}" type="presParOf" srcId="{88B96C26-4D1E-41FB-8E67-FB9E5D18BA16}" destId="{09D67261-823B-4515-B577-3C24503EC0F7}" srcOrd="0" destOrd="0" presId="urn:microsoft.com/office/officeart/2005/8/layout/hierarchy4"/>
    <dgm:cxn modelId="{468646BA-717E-4C8D-A4E4-88D505485109}" type="presParOf" srcId="{88B96C26-4D1E-41FB-8E67-FB9E5D18BA16}" destId="{A1259C81-9578-4029-A741-93F3A6356FDE}" srcOrd="1" destOrd="0" presId="urn:microsoft.com/office/officeart/2005/8/layout/hierarchy4"/>
    <dgm:cxn modelId="{5B94C6BC-03CB-4A15-BBE2-0F0B21709590}" type="presParOf" srcId="{88B96C26-4D1E-41FB-8E67-FB9E5D18BA16}" destId="{DB83EE5D-833F-4EEC-8C41-CADD8328AAFC}" srcOrd="2" destOrd="0" presId="urn:microsoft.com/office/officeart/2005/8/layout/hierarchy4"/>
    <dgm:cxn modelId="{A9D7C743-5C76-40CB-9224-E1EE506FFE7E}" type="presParOf" srcId="{DB83EE5D-833F-4EEC-8C41-CADD8328AAFC}" destId="{D6FDC67F-27A9-49B1-9AC1-5D60CBAEB15D}" srcOrd="0" destOrd="0" presId="urn:microsoft.com/office/officeart/2005/8/layout/hierarchy4"/>
    <dgm:cxn modelId="{17303D6A-A414-4AC0-B85F-E02AA5B28107}" type="presParOf" srcId="{D6FDC67F-27A9-49B1-9AC1-5D60CBAEB15D}" destId="{EBF7B83E-089F-488D-A5A3-49BBBD901B67}" srcOrd="0" destOrd="0" presId="urn:microsoft.com/office/officeart/2005/8/layout/hierarchy4"/>
    <dgm:cxn modelId="{D88117E2-FEF2-46AD-941D-F6D5B9F6B936}" type="presParOf" srcId="{D6FDC67F-27A9-49B1-9AC1-5D60CBAEB15D}" destId="{E3F7166A-08FC-4DC4-85CD-A7AB08719277}" srcOrd="1" destOrd="0" presId="urn:microsoft.com/office/officeart/2005/8/layout/hierarchy4"/>
    <dgm:cxn modelId="{155460DD-7FEE-47B7-B864-5690607C6070}" type="presParOf" srcId="{DB83EE5D-833F-4EEC-8C41-CADD8328AAFC}" destId="{3D062350-E9F1-4D58-B785-37D1DB90F69E}" srcOrd="1" destOrd="0" presId="urn:microsoft.com/office/officeart/2005/8/layout/hierarchy4"/>
    <dgm:cxn modelId="{9DEA0F23-6B3C-4ED7-A3BC-1C9DE7457830}" type="presParOf" srcId="{DB83EE5D-833F-4EEC-8C41-CADD8328AAFC}" destId="{7E27C0FB-330B-4147-87BE-08883BA0BB3F}" srcOrd="2" destOrd="0" presId="urn:microsoft.com/office/officeart/2005/8/layout/hierarchy4"/>
    <dgm:cxn modelId="{97F85D68-E029-4C4C-B2AE-CC299A502182}" type="presParOf" srcId="{7E27C0FB-330B-4147-87BE-08883BA0BB3F}" destId="{D0F3B80E-3320-431F-9DD8-E7CE9183FDAE}" srcOrd="0" destOrd="0" presId="urn:microsoft.com/office/officeart/2005/8/layout/hierarchy4"/>
    <dgm:cxn modelId="{2E616448-EE44-43F6-82B2-5650926C0C6B}" type="presParOf" srcId="{7E27C0FB-330B-4147-87BE-08883BA0BB3F}" destId="{D876433B-0593-4C91-AAB2-EF011D6377E4}" srcOrd="1" destOrd="0" presId="urn:microsoft.com/office/officeart/2005/8/layout/hierarchy4"/>
    <dgm:cxn modelId="{CFFD08A9-3E73-466C-B08A-3117A86F1A63}" type="presParOf" srcId="{CFEAD766-1E96-4E61-BD6F-FE19A82AA3B3}" destId="{28162F3E-A543-45B5-9059-08D02869C1CA}" srcOrd="1" destOrd="0" presId="urn:microsoft.com/office/officeart/2005/8/layout/hierarchy4"/>
    <dgm:cxn modelId="{45FAD8F4-4CAF-4A7E-A654-EC80E8D5C2DB}" type="presParOf" srcId="{CFEAD766-1E96-4E61-BD6F-FE19A82AA3B3}" destId="{4241D06C-41BA-4E52-959A-C4E27954B584}" srcOrd="2" destOrd="0" presId="urn:microsoft.com/office/officeart/2005/8/layout/hierarchy4"/>
    <dgm:cxn modelId="{D76C60C8-8EFB-4CCA-B143-7A52D3C73DCE}" type="presParOf" srcId="{4241D06C-41BA-4E52-959A-C4E27954B584}" destId="{C5070764-E648-47D6-93F2-453D7430F427}" srcOrd="0" destOrd="0" presId="urn:microsoft.com/office/officeart/2005/8/layout/hierarchy4"/>
    <dgm:cxn modelId="{0B1B9B0B-848F-409F-AD74-E9A70A160AC9}" type="presParOf" srcId="{4241D06C-41BA-4E52-959A-C4E27954B584}" destId="{4578FB87-C2A2-4BCE-9550-33A396951423}" srcOrd="1" destOrd="0" presId="urn:microsoft.com/office/officeart/2005/8/layout/hierarchy4"/>
    <dgm:cxn modelId="{329518FC-71FC-4ACA-8497-3AA05786D9B7}" type="presParOf" srcId="{4241D06C-41BA-4E52-959A-C4E27954B584}" destId="{BE49E96F-33D4-43D9-A5C2-A9D2CD8A6138}" srcOrd="2" destOrd="0" presId="urn:microsoft.com/office/officeart/2005/8/layout/hierarchy4"/>
    <dgm:cxn modelId="{6A133943-BD85-49C0-A507-2300912155C4}" type="presParOf" srcId="{BE49E96F-33D4-43D9-A5C2-A9D2CD8A6138}" destId="{E9A42C2E-3CB0-4004-A9C9-55DFB36668D3}" srcOrd="0" destOrd="0" presId="urn:microsoft.com/office/officeart/2005/8/layout/hierarchy4"/>
    <dgm:cxn modelId="{2DCEF0A8-0007-4517-8C28-A5E8A352CEA4}" type="presParOf" srcId="{E9A42C2E-3CB0-4004-A9C9-55DFB36668D3}" destId="{E1DA0F56-7CDE-4FC9-90B8-82ED952F1EE6}" srcOrd="0" destOrd="0" presId="urn:microsoft.com/office/officeart/2005/8/layout/hierarchy4"/>
    <dgm:cxn modelId="{6745975C-31E6-4CD9-9E5E-2D8CA4FE119A}" type="presParOf" srcId="{E9A42C2E-3CB0-4004-A9C9-55DFB36668D3}" destId="{E3EB1E04-161F-41D0-A649-DC8CAB4D59DE}" srcOrd="1" destOrd="0" presId="urn:microsoft.com/office/officeart/2005/8/layout/hierarchy4"/>
    <dgm:cxn modelId="{292D7B07-B44A-4B2D-9477-D13D235736EE}" type="presParOf" srcId="{BE49E96F-33D4-43D9-A5C2-A9D2CD8A6138}" destId="{B245D239-D9F2-434E-8C25-1A0104FD0F5C}" srcOrd="1" destOrd="0" presId="urn:microsoft.com/office/officeart/2005/8/layout/hierarchy4"/>
    <dgm:cxn modelId="{4585A8E8-E397-4DC9-BEB4-21B13144146D}" type="presParOf" srcId="{BE49E96F-33D4-43D9-A5C2-A9D2CD8A6138}" destId="{4AF63568-9BC3-483D-8A26-2B9FE38F1D09}" srcOrd="2" destOrd="0" presId="urn:microsoft.com/office/officeart/2005/8/layout/hierarchy4"/>
    <dgm:cxn modelId="{A4D003A2-1613-4426-A447-6B82D660D1E7}" type="presParOf" srcId="{4AF63568-9BC3-483D-8A26-2B9FE38F1D09}" destId="{ABF9D27D-1E14-4393-8796-E3B4A6440334}" srcOrd="0" destOrd="0" presId="urn:microsoft.com/office/officeart/2005/8/layout/hierarchy4"/>
    <dgm:cxn modelId="{DE6CAA9F-2BA1-4A44-A146-458B8DB73393}" type="presParOf" srcId="{4AF63568-9BC3-483D-8A26-2B9FE38F1D09}" destId="{FA843492-4223-4BEA-B952-29BD789EFCF4}" srcOrd="1" destOrd="0" presId="urn:microsoft.com/office/officeart/2005/8/layout/hierarchy4"/>
    <dgm:cxn modelId="{E07345CD-753B-4E6F-AE10-EBB5E0DB6803}" type="presParOf" srcId="{BE49E96F-33D4-43D9-A5C2-A9D2CD8A6138}" destId="{B1488109-470E-445D-82D6-40005899FD8F}" srcOrd="3" destOrd="0" presId="urn:microsoft.com/office/officeart/2005/8/layout/hierarchy4"/>
    <dgm:cxn modelId="{7E46C11F-69E5-4937-B932-814F5F60BA10}" type="presParOf" srcId="{BE49E96F-33D4-43D9-A5C2-A9D2CD8A6138}" destId="{0E37925F-9019-4C60-A8FA-60CE514CEEEE}" srcOrd="4" destOrd="0" presId="urn:microsoft.com/office/officeart/2005/8/layout/hierarchy4"/>
    <dgm:cxn modelId="{26D753EF-24C2-4055-995E-ABDA000D9B86}" type="presParOf" srcId="{0E37925F-9019-4C60-A8FA-60CE514CEEEE}" destId="{E75DCEEC-4581-472E-90C3-91E3B57C9FCA}" srcOrd="0" destOrd="0" presId="urn:microsoft.com/office/officeart/2005/8/layout/hierarchy4"/>
    <dgm:cxn modelId="{4FD9E21C-FFEF-47D1-A7AD-AEF983582FFD}" type="presParOf" srcId="{0E37925F-9019-4C60-A8FA-60CE514CEEEE}" destId="{623E8913-4EFD-40EE-A859-F3439A57CBF6}" srcOrd="1" destOrd="0" presId="urn:microsoft.com/office/officeart/2005/8/layout/hierarchy4"/>
    <dgm:cxn modelId="{796ABF68-FC22-4089-A76C-0AFD89DBE95B}" type="presParOf" srcId="{BE49E96F-33D4-43D9-A5C2-A9D2CD8A6138}" destId="{35260DC1-DC22-43BA-BAB9-1F064EAF2D0B}" srcOrd="5" destOrd="0" presId="urn:microsoft.com/office/officeart/2005/8/layout/hierarchy4"/>
    <dgm:cxn modelId="{83E566AA-786D-48DC-9E0F-F673F6D1F429}" type="presParOf" srcId="{BE49E96F-33D4-43D9-A5C2-A9D2CD8A6138}" destId="{9B25831D-3E60-429C-A4B5-30E7CBACF5C0}" srcOrd="6" destOrd="0" presId="urn:microsoft.com/office/officeart/2005/8/layout/hierarchy4"/>
    <dgm:cxn modelId="{40EB8AA0-959F-4870-A00F-47A533213654}" type="presParOf" srcId="{9B25831D-3E60-429C-A4B5-30E7CBACF5C0}" destId="{82F47279-ED3F-43C8-A335-4CD36621895E}" srcOrd="0" destOrd="0" presId="urn:microsoft.com/office/officeart/2005/8/layout/hierarchy4"/>
    <dgm:cxn modelId="{593AE36E-BA39-47C0-8418-8F94B30075CA}" type="presParOf" srcId="{9B25831D-3E60-429C-A4B5-30E7CBACF5C0}" destId="{3C6EAAB5-9A0B-4FD3-BFF3-64A11EFD193A}" srcOrd="1" destOrd="0" presId="urn:microsoft.com/office/officeart/2005/8/layout/hierarchy4"/>
    <dgm:cxn modelId="{5ED4D58F-4C1D-4577-8C2A-4AF22FC8B76F}" type="presParOf" srcId="{CFEAD766-1E96-4E61-BD6F-FE19A82AA3B3}" destId="{517F3E6B-A278-473C-9C31-ED84D38C3E4A}" srcOrd="3" destOrd="0" presId="urn:microsoft.com/office/officeart/2005/8/layout/hierarchy4"/>
    <dgm:cxn modelId="{AFE556C0-5936-456A-9860-1DF3EFB4A52A}" type="presParOf" srcId="{CFEAD766-1E96-4E61-BD6F-FE19A82AA3B3}" destId="{14E2C46A-F0CD-4BA3-8F14-D0BC04482F98}" srcOrd="4" destOrd="0" presId="urn:microsoft.com/office/officeart/2005/8/layout/hierarchy4"/>
    <dgm:cxn modelId="{9EA01DBC-CC9F-4A45-B47F-EFE9FE4CCDDA}" type="presParOf" srcId="{14E2C46A-F0CD-4BA3-8F14-D0BC04482F98}" destId="{197AEE76-6E24-4088-9746-C7AC58A29A72}" srcOrd="0" destOrd="0" presId="urn:microsoft.com/office/officeart/2005/8/layout/hierarchy4"/>
    <dgm:cxn modelId="{5D43B395-6C30-4DAC-86B0-7FAB0353FCC8}" type="presParOf" srcId="{14E2C46A-F0CD-4BA3-8F14-D0BC04482F98}" destId="{3C3963E0-C034-451D-9B65-B75DAEE5C7BF}" srcOrd="1" destOrd="0" presId="urn:microsoft.com/office/officeart/2005/8/layout/hierarchy4"/>
    <dgm:cxn modelId="{C975025D-B5A0-4491-89C9-468454F2D9EE}" type="presParOf" srcId="{14E2C46A-F0CD-4BA3-8F14-D0BC04482F98}" destId="{A569EDF4-6DF0-439E-BE35-6284D0AB098A}" srcOrd="2" destOrd="0" presId="urn:microsoft.com/office/officeart/2005/8/layout/hierarchy4"/>
    <dgm:cxn modelId="{1C35BE95-255A-4398-9413-05CC5CE85879}" type="presParOf" srcId="{A569EDF4-6DF0-439E-BE35-6284D0AB098A}" destId="{4B6C80A3-2FEC-460F-8490-4B9D624A1D9D}" srcOrd="0" destOrd="0" presId="urn:microsoft.com/office/officeart/2005/8/layout/hierarchy4"/>
    <dgm:cxn modelId="{4ACE80C4-3B80-4A30-8D20-CAEC16DA530D}" type="presParOf" srcId="{4B6C80A3-2FEC-460F-8490-4B9D624A1D9D}" destId="{13ED2B0B-187B-4C0E-8FF8-679B00C3E293}" srcOrd="0" destOrd="0" presId="urn:microsoft.com/office/officeart/2005/8/layout/hierarchy4"/>
    <dgm:cxn modelId="{3FE7AA0D-7277-4E9A-ABAC-50437B2F4F2D}" type="presParOf" srcId="{4B6C80A3-2FEC-460F-8490-4B9D624A1D9D}" destId="{94A5166C-D6CB-4401-BEDE-901AC180FBE7}" srcOrd="1" destOrd="0" presId="urn:microsoft.com/office/officeart/2005/8/layout/hierarchy4"/>
    <dgm:cxn modelId="{80B007EF-4A45-4296-BC54-7C203CBD1DB4}" type="presParOf" srcId="{A569EDF4-6DF0-439E-BE35-6284D0AB098A}" destId="{926CE1F6-7992-4D89-81BE-381C86C78AC9}" srcOrd="1" destOrd="0" presId="urn:microsoft.com/office/officeart/2005/8/layout/hierarchy4"/>
    <dgm:cxn modelId="{A0E3318B-A43A-47E0-9356-39F208A2301A}" type="presParOf" srcId="{A569EDF4-6DF0-439E-BE35-6284D0AB098A}" destId="{CB82B8A6-B0D1-4AD4-B3F2-50585F12B15E}" srcOrd="2" destOrd="0" presId="urn:microsoft.com/office/officeart/2005/8/layout/hierarchy4"/>
    <dgm:cxn modelId="{DCEA9895-20E6-4DD0-90BD-078E7BCB556C}" type="presParOf" srcId="{CB82B8A6-B0D1-4AD4-B3F2-50585F12B15E}" destId="{F9D7BCC5-65A5-41AC-A3DB-C38EFA914823}" srcOrd="0" destOrd="0" presId="urn:microsoft.com/office/officeart/2005/8/layout/hierarchy4"/>
    <dgm:cxn modelId="{C4F24A12-2F92-4428-B9DC-EBA8678E00B5}" type="presParOf" srcId="{CB82B8A6-B0D1-4AD4-B3F2-50585F12B15E}" destId="{16FFA2DB-A705-4181-B49F-4E8393B90BA2}" srcOrd="1" destOrd="0" presId="urn:microsoft.com/office/officeart/2005/8/layout/hierarchy4"/>
    <dgm:cxn modelId="{3AADDDA2-73B2-49FE-B886-2D085A7983C8}" type="presParOf" srcId="{CFEAD766-1E96-4E61-BD6F-FE19A82AA3B3}" destId="{0DE66BB7-286A-435E-B589-F49D1D0F4ABA}" srcOrd="5" destOrd="0" presId="urn:microsoft.com/office/officeart/2005/8/layout/hierarchy4"/>
    <dgm:cxn modelId="{E6249371-D97A-4858-9A40-E0FA0F452829}" type="presParOf" srcId="{CFEAD766-1E96-4E61-BD6F-FE19A82AA3B3}" destId="{2AC9AA73-2DB6-4C18-8CAA-EDE5B9662BE2}" srcOrd="6" destOrd="0" presId="urn:microsoft.com/office/officeart/2005/8/layout/hierarchy4"/>
    <dgm:cxn modelId="{17299FA3-0C1F-47EF-A2F3-880B4A41AF8D}" type="presParOf" srcId="{2AC9AA73-2DB6-4C18-8CAA-EDE5B9662BE2}" destId="{5CEDAB4A-8D31-48E7-8B9D-BD758311F90F}" srcOrd="0" destOrd="0" presId="urn:microsoft.com/office/officeart/2005/8/layout/hierarchy4"/>
    <dgm:cxn modelId="{50D3CF91-5041-42ED-9767-275896DEAA37}" type="presParOf" srcId="{2AC9AA73-2DB6-4C18-8CAA-EDE5B9662BE2}" destId="{EC89E284-3B62-49C6-A6D1-A74A5FAB2613}" srcOrd="1" destOrd="0" presId="urn:microsoft.com/office/officeart/2005/8/layout/hierarchy4"/>
    <dgm:cxn modelId="{308001D0-F709-43DC-8A15-AB9AE8D90DCE}" type="presParOf" srcId="{2AC9AA73-2DB6-4C18-8CAA-EDE5B9662BE2}" destId="{55FD1676-36B5-4B7C-9FA6-EE2B47748351}" srcOrd="2" destOrd="0" presId="urn:microsoft.com/office/officeart/2005/8/layout/hierarchy4"/>
    <dgm:cxn modelId="{3064F3C0-E1E1-405B-953B-8B1AB9641E47}" type="presParOf" srcId="{55FD1676-36B5-4B7C-9FA6-EE2B47748351}" destId="{76A239C8-2B4F-4EF8-9E8C-11072CD2A6DF}" srcOrd="0" destOrd="0" presId="urn:microsoft.com/office/officeart/2005/8/layout/hierarchy4"/>
    <dgm:cxn modelId="{93DDFE24-EB20-4D09-93FB-4445C5F35F2E}" type="presParOf" srcId="{76A239C8-2B4F-4EF8-9E8C-11072CD2A6DF}" destId="{104FE840-8053-43A4-A8D4-7B068121BFC8}" srcOrd="0" destOrd="0" presId="urn:microsoft.com/office/officeart/2005/8/layout/hierarchy4"/>
    <dgm:cxn modelId="{806FFFF0-E88C-4EDD-9324-FE9E05410C1D}" type="presParOf" srcId="{76A239C8-2B4F-4EF8-9E8C-11072CD2A6DF}" destId="{DD9A6C45-C6A8-45C4-B923-70ECB603D5C1}" srcOrd="1" destOrd="0" presId="urn:microsoft.com/office/officeart/2005/8/layout/hierarchy4"/>
    <dgm:cxn modelId="{DCE2454C-3501-4763-83C5-32C96A455D08}" type="presParOf" srcId="{55FD1676-36B5-4B7C-9FA6-EE2B47748351}" destId="{A21C2047-78D2-4252-9908-4957F87EC29F}" srcOrd="1" destOrd="0" presId="urn:microsoft.com/office/officeart/2005/8/layout/hierarchy4"/>
    <dgm:cxn modelId="{DA617405-FE15-493E-B610-E49F2E19466F}" type="presParOf" srcId="{55FD1676-36B5-4B7C-9FA6-EE2B47748351}" destId="{854E7EDB-F934-4EF2-A415-5B12DD6D8614}" srcOrd="2" destOrd="0" presId="urn:microsoft.com/office/officeart/2005/8/layout/hierarchy4"/>
    <dgm:cxn modelId="{8973D390-08FC-416C-99C7-ED831FBB3ED0}" type="presParOf" srcId="{854E7EDB-F934-4EF2-A415-5B12DD6D8614}" destId="{E29D365C-B387-4BCB-B577-0E5DB580626E}" srcOrd="0" destOrd="0" presId="urn:microsoft.com/office/officeart/2005/8/layout/hierarchy4"/>
    <dgm:cxn modelId="{20B16062-4B83-4917-B962-013141E9CB72}" type="presParOf" srcId="{854E7EDB-F934-4EF2-A415-5B12DD6D8614}" destId="{9E1E3307-807D-496E-9ACF-D6E311162B2B}" srcOrd="1" destOrd="0" presId="urn:microsoft.com/office/officeart/2005/8/layout/hierarchy4"/>
    <dgm:cxn modelId="{62C3AE8A-295E-4063-9B4F-22A340C657D1}" type="presParOf" srcId="{55FD1676-36B5-4B7C-9FA6-EE2B47748351}" destId="{076D53BC-3703-4A9B-A74E-C1E12BFE131B}" srcOrd="3" destOrd="0" presId="urn:microsoft.com/office/officeart/2005/8/layout/hierarchy4"/>
    <dgm:cxn modelId="{F0D707AA-AEDE-41AD-B8BE-B77A37DF1C0B}" type="presParOf" srcId="{55FD1676-36B5-4B7C-9FA6-EE2B47748351}" destId="{040F1B2A-645B-4C05-9BC9-CA0282D936CE}" srcOrd="4" destOrd="0" presId="urn:microsoft.com/office/officeart/2005/8/layout/hierarchy4"/>
    <dgm:cxn modelId="{089913D8-0949-40D7-BED4-945EAF052709}" type="presParOf" srcId="{040F1B2A-645B-4C05-9BC9-CA0282D936CE}" destId="{DC11F8AC-B474-4548-9B95-667C0A49F2D8}" srcOrd="0" destOrd="0" presId="urn:microsoft.com/office/officeart/2005/8/layout/hierarchy4"/>
    <dgm:cxn modelId="{DE874792-F1A1-4A75-9C33-3C03276873FF}" type="presParOf" srcId="{040F1B2A-645B-4C05-9BC9-CA0282D936CE}" destId="{B0E77910-DDB9-45A2-9016-5798004EE2AA}"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ACFCF-056D-4A11-9576-2D8E0159A1C3}">
      <dsp:nvSpPr>
        <dsp:cNvPr id="0" name=""/>
        <dsp:cNvSpPr/>
      </dsp:nvSpPr>
      <dsp:spPr>
        <a:xfrm>
          <a:off x="3942" y="2697"/>
          <a:ext cx="10964915" cy="1374431"/>
        </a:xfrm>
        <a:prstGeom prst="roundRect">
          <a:avLst>
            <a:gd name="adj" fmla="val 10000"/>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r>
            <a:rPr lang="en-US" sz="6200" kern="1200" dirty="0"/>
            <a:t>Aviation</a:t>
          </a:r>
        </a:p>
      </dsp:txBody>
      <dsp:txXfrm>
        <a:off x="44198" y="42953"/>
        <a:ext cx="10884403" cy="1293919"/>
      </dsp:txXfrm>
    </dsp:sp>
    <dsp:sp modelId="{09D67261-823B-4515-B577-3C24503EC0F7}">
      <dsp:nvSpPr>
        <dsp:cNvPr id="0" name=""/>
        <dsp:cNvSpPr/>
      </dsp:nvSpPr>
      <dsp:spPr>
        <a:xfrm>
          <a:off x="3942" y="1564652"/>
          <a:ext cx="1939230" cy="1374431"/>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OPS</a:t>
          </a:r>
        </a:p>
      </dsp:txBody>
      <dsp:txXfrm>
        <a:off x="44198" y="1604908"/>
        <a:ext cx="1858718" cy="1293919"/>
      </dsp:txXfrm>
    </dsp:sp>
    <dsp:sp modelId="{EBF7B83E-089F-488D-A5A3-49BBBD901B67}">
      <dsp:nvSpPr>
        <dsp:cNvPr id="0" name=""/>
        <dsp:cNvSpPr/>
      </dsp:nvSpPr>
      <dsp:spPr>
        <a:xfrm>
          <a:off x="3942" y="3126607"/>
          <a:ext cx="949672" cy="1374431"/>
        </a:xfrm>
        <a:prstGeom prst="roundRect">
          <a:avLst>
            <a:gd name="adj" fmla="val 10000"/>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State Sponsored</a:t>
          </a:r>
        </a:p>
      </dsp:txBody>
      <dsp:txXfrm>
        <a:off x="31757" y="3154422"/>
        <a:ext cx="894042" cy="1318801"/>
      </dsp:txXfrm>
    </dsp:sp>
    <dsp:sp modelId="{D0F3B80E-3320-431F-9DD8-E7CE9183FDAE}">
      <dsp:nvSpPr>
        <dsp:cNvPr id="0" name=""/>
        <dsp:cNvSpPr/>
      </dsp:nvSpPr>
      <dsp:spPr>
        <a:xfrm>
          <a:off x="993500" y="3126607"/>
          <a:ext cx="949672" cy="1374431"/>
        </a:xfrm>
        <a:prstGeom prst="roundRect">
          <a:avLst>
            <a:gd name="adj" fmla="val 10000"/>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Hacktivists</a:t>
          </a:r>
        </a:p>
      </dsp:txBody>
      <dsp:txXfrm>
        <a:off x="1021315" y="3154422"/>
        <a:ext cx="894042" cy="1318801"/>
      </dsp:txXfrm>
    </dsp:sp>
    <dsp:sp modelId="{C5070764-E648-47D6-93F2-453D7430F427}">
      <dsp:nvSpPr>
        <dsp:cNvPr id="0" name=""/>
        <dsp:cNvSpPr/>
      </dsp:nvSpPr>
      <dsp:spPr>
        <a:xfrm>
          <a:off x="2022945" y="1564652"/>
          <a:ext cx="3918347" cy="137443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Non-OPS</a:t>
          </a:r>
        </a:p>
      </dsp:txBody>
      <dsp:txXfrm>
        <a:off x="2063201" y="1604908"/>
        <a:ext cx="3837835" cy="1293919"/>
      </dsp:txXfrm>
    </dsp:sp>
    <dsp:sp modelId="{E1DA0F56-7CDE-4FC9-90B8-82ED952F1EE6}">
      <dsp:nvSpPr>
        <dsp:cNvPr id="0" name=""/>
        <dsp:cNvSpPr/>
      </dsp:nvSpPr>
      <dsp:spPr>
        <a:xfrm>
          <a:off x="2022945" y="3126607"/>
          <a:ext cx="949672" cy="1374431"/>
        </a:xfrm>
        <a:prstGeom prst="roundRect">
          <a:avLst>
            <a:gd name="adj" fmla="val 10000"/>
          </a:avLst>
        </a:prstGeom>
        <a:solidFill>
          <a:srgbClr val="92D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Hacktivists</a:t>
          </a:r>
        </a:p>
      </dsp:txBody>
      <dsp:txXfrm>
        <a:off x="2050760" y="3154422"/>
        <a:ext cx="894042" cy="1318801"/>
      </dsp:txXfrm>
    </dsp:sp>
    <dsp:sp modelId="{ABF9D27D-1E14-4393-8796-E3B4A6440334}">
      <dsp:nvSpPr>
        <dsp:cNvPr id="0" name=""/>
        <dsp:cNvSpPr/>
      </dsp:nvSpPr>
      <dsp:spPr>
        <a:xfrm>
          <a:off x="3012503" y="3126607"/>
          <a:ext cx="949672" cy="1374431"/>
        </a:xfrm>
        <a:prstGeom prst="roundRect">
          <a:avLst>
            <a:gd name="adj" fmla="val 10000"/>
          </a:avLst>
        </a:prstGeom>
        <a:solidFill>
          <a:srgbClr val="92D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Cyber crime</a:t>
          </a:r>
        </a:p>
      </dsp:txBody>
      <dsp:txXfrm>
        <a:off x="3040318" y="3154422"/>
        <a:ext cx="894042" cy="1318801"/>
      </dsp:txXfrm>
    </dsp:sp>
    <dsp:sp modelId="{E75DCEEC-4581-472E-90C3-91E3B57C9FCA}">
      <dsp:nvSpPr>
        <dsp:cNvPr id="0" name=""/>
        <dsp:cNvSpPr/>
      </dsp:nvSpPr>
      <dsp:spPr>
        <a:xfrm>
          <a:off x="4002062" y="3126607"/>
          <a:ext cx="949672" cy="137443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Script kiddies</a:t>
          </a:r>
        </a:p>
      </dsp:txBody>
      <dsp:txXfrm>
        <a:off x="4029877" y="3154422"/>
        <a:ext cx="894042" cy="1318801"/>
      </dsp:txXfrm>
    </dsp:sp>
    <dsp:sp modelId="{82F47279-ED3F-43C8-A335-4CD36621895E}">
      <dsp:nvSpPr>
        <dsp:cNvPr id="0" name=""/>
        <dsp:cNvSpPr/>
      </dsp:nvSpPr>
      <dsp:spPr>
        <a:xfrm>
          <a:off x="4991620" y="3126607"/>
          <a:ext cx="949672" cy="1374431"/>
        </a:xfrm>
        <a:prstGeom prst="roundRect">
          <a:avLst>
            <a:gd name="adj" fmla="val 10000"/>
          </a:avLst>
        </a:prstGeom>
        <a:solidFill>
          <a:srgbClr val="92D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State sponsored</a:t>
          </a:r>
          <a:endParaRPr lang="en-US" sz="1200" kern="1200" dirty="0"/>
        </a:p>
      </dsp:txBody>
      <dsp:txXfrm>
        <a:off x="5019435" y="3154422"/>
        <a:ext cx="894042" cy="1318801"/>
      </dsp:txXfrm>
    </dsp:sp>
    <dsp:sp modelId="{197AEE76-6E24-4088-9746-C7AC58A29A72}">
      <dsp:nvSpPr>
        <dsp:cNvPr id="0" name=""/>
        <dsp:cNvSpPr/>
      </dsp:nvSpPr>
      <dsp:spPr>
        <a:xfrm>
          <a:off x="6021065" y="1564652"/>
          <a:ext cx="1939230" cy="137443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IPR</a:t>
          </a:r>
        </a:p>
      </dsp:txBody>
      <dsp:txXfrm>
        <a:off x="6061321" y="1604908"/>
        <a:ext cx="1858718" cy="1293919"/>
      </dsp:txXfrm>
    </dsp:sp>
    <dsp:sp modelId="{13ED2B0B-187B-4C0E-8FF8-679B00C3E293}">
      <dsp:nvSpPr>
        <dsp:cNvPr id="0" name=""/>
        <dsp:cNvSpPr/>
      </dsp:nvSpPr>
      <dsp:spPr>
        <a:xfrm>
          <a:off x="6021065" y="3126607"/>
          <a:ext cx="949672" cy="1374431"/>
        </a:xfrm>
        <a:prstGeom prst="roundRect">
          <a:avLst>
            <a:gd name="adj" fmla="val 10000"/>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State sponsored</a:t>
          </a:r>
        </a:p>
      </dsp:txBody>
      <dsp:txXfrm>
        <a:off x="6048880" y="3154422"/>
        <a:ext cx="894042" cy="1318801"/>
      </dsp:txXfrm>
    </dsp:sp>
    <dsp:sp modelId="{F9D7BCC5-65A5-41AC-A3DB-C38EFA914823}">
      <dsp:nvSpPr>
        <dsp:cNvPr id="0" name=""/>
        <dsp:cNvSpPr/>
      </dsp:nvSpPr>
      <dsp:spPr>
        <a:xfrm>
          <a:off x="7010623" y="3126607"/>
          <a:ext cx="949672" cy="1374431"/>
        </a:xfrm>
        <a:prstGeom prst="roundRect">
          <a:avLst>
            <a:gd name="adj" fmla="val 10000"/>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Hacktivists</a:t>
          </a:r>
        </a:p>
      </dsp:txBody>
      <dsp:txXfrm>
        <a:off x="7038438" y="3154422"/>
        <a:ext cx="894042" cy="1318801"/>
      </dsp:txXfrm>
    </dsp:sp>
    <dsp:sp modelId="{5CEDAB4A-8D31-48E7-8B9D-BD758311F90F}">
      <dsp:nvSpPr>
        <dsp:cNvPr id="0" name=""/>
        <dsp:cNvSpPr/>
      </dsp:nvSpPr>
      <dsp:spPr>
        <a:xfrm>
          <a:off x="8040068" y="1564652"/>
          <a:ext cx="2928789" cy="1374431"/>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Finance &amp; HR</a:t>
          </a:r>
        </a:p>
      </dsp:txBody>
      <dsp:txXfrm>
        <a:off x="8080324" y="1604908"/>
        <a:ext cx="2848277" cy="1293919"/>
      </dsp:txXfrm>
    </dsp:sp>
    <dsp:sp modelId="{104FE840-8053-43A4-A8D4-7B068121BFC8}">
      <dsp:nvSpPr>
        <dsp:cNvPr id="0" name=""/>
        <dsp:cNvSpPr/>
      </dsp:nvSpPr>
      <dsp:spPr>
        <a:xfrm>
          <a:off x="8040068" y="3126607"/>
          <a:ext cx="949672" cy="1374431"/>
        </a:xfrm>
        <a:prstGeom prst="roundRect">
          <a:avLst>
            <a:gd name="adj" fmla="val 10000"/>
          </a:avLst>
        </a:prstGeom>
        <a:solidFill>
          <a:schemeClr val="accent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Hacktivists</a:t>
          </a:r>
        </a:p>
      </dsp:txBody>
      <dsp:txXfrm>
        <a:off x="8067883" y="3154422"/>
        <a:ext cx="894042" cy="1318801"/>
      </dsp:txXfrm>
    </dsp:sp>
    <dsp:sp modelId="{E29D365C-B387-4BCB-B577-0E5DB580626E}">
      <dsp:nvSpPr>
        <dsp:cNvPr id="0" name=""/>
        <dsp:cNvSpPr/>
      </dsp:nvSpPr>
      <dsp:spPr>
        <a:xfrm>
          <a:off x="9029627" y="3126607"/>
          <a:ext cx="949672" cy="1374431"/>
        </a:xfrm>
        <a:prstGeom prst="roundRect">
          <a:avLst>
            <a:gd name="adj" fmla="val 10000"/>
          </a:avLst>
        </a:prstGeom>
        <a:solidFill>
          <a:schemeClr val="accent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Cyber crime</a:t>
          </a:r>
        </a:p>
      </dsp:txBody>
      <dsp:txXfrm>
        <a:off x="9057442" y="3154422"/>
        <a:ext cx="894042" cy="1318801"/>
      </dsp:txXfrm>
    </dsp:sp>
    <dsp:sp modelId="{DC11F8AC-B474-4548-9B95-667C0A49F2D8}">
      <dsp:nvSpPr>
        <dsp:cNvPr id="0" name=""/>
        <dsp:cNvSpPr/>
      </dsp:nvSpPr>
      <dsp:spPr>
        <a:xfrm>
          <a:off x="10019185" y="3126607"/>
          <a:ext cx="949672" cy="1374431"/>
        </a:xfrm>
        <a:prstGeom prst="roundRect">
          <a:avLst>
            <a:gd name="adj" fmla="val 10000"/>
          </a:avLst>
        </a:prstGeom>
        <a:solidFill>
          <a:schemeClr val="accent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State sponsored</a:t>
          </a:r>
        </a:p>
      </dsp:txBody>
      <dsp:txXfrm>
        <a:off x="10047000" y="3154422"/>
        <a:ext cx="894042" cy="13188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29027" name="Rectangle 3"/>
          <p:cNvSpPr>
            <a:spLocks noGrp="1" noChangeArrowheads="1"/>
          </p:cNvSpPr>
          <p:nvPr>
            <p:ph type="dt" sz="quarter" idx="1"/>
          </p:nvPr>
        </p:nvSpPr>
        <p:spPr bwMode="auto">
          <a:xfrm>
            <a:off x="3857625"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29028" name="Rectangle 4"/>
          <p:cNvSpPr>
            <a:spLocks noGrp="1" noChangeArrowheads="1"/>
          </p:cNvSpPr>
          <p:nvPr>
            <p:ph type="ftr" sz="quarter" idx="2"/>
          </p:nvPr>
        </p:nvSpPr>
        <p:spPr bwMode="auto">
          <a:xfrm>
            <a:off x="0"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29029" name="Rectangle 5"/>
          <p:cNvSpPr>
            <a:spLocks noGrp="1" noChangeArrowheads="1"/>
          </p:cNvSpPr>
          <p:nvPr>
            <p:ph type="sldNum" sz="quarter" idx="3"/>
          </p:nvPr>
        </p:nvSpPr>
        <p:spPr bwMode="auto">
          <a:xfrm>
            <a:off x="3857625"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21F1781-3A95-46D3-AA46-DBA5E5B01120}" type="slidenum">
              <a:rPr lang="en-GB" altLang="en-US"/>
              <a:pPr/>
              <a:t>‹N›</a:t>
            </a:fld>
            <a:endParaRPr lang="en-GB" altLang="en-US"/>
          </a:p>
        </p:txBody>
      </p:sp>
    </p:spTree>
    <p:extLst>
      <p:ext uri="{BB962C8B-B14F-4D97-AF65-F5344CB8AC3E}">
        <p14:creationId xmlns:p14="http://schemas.microsoft.com/office/powerpoint/2010/main" val="1480017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5123" name="Rectangle 3"/>
          <p:cNvSpPr>
            <a:spLocks noGrp="1" noChangeArrowheads="1"/>
          </p:cNvSpPr>
          <p:nvPr>
            <p:ph type="dt" idx="1"/>
          </p:nvPr>
        </p:nvSpPr>
        <p:spPr bwMode="auto">
          <a:xfrm>
            <a:off x="3857625"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5124" name="Rectangle 4"/>
          <p:cNvSpPr>
            <a:spLocks noGrp="1" noRot="1" noChangeAspect="1" noChangeArrowheads="1" noTextEdit="1"/>
          </p:cNvSpPr>
          <p:nvPr>
            <p:ph type="sldImg" idx="2"/>
          </p:nvPr>
        </p:nvSpPr>
        <p:spPr bwMode="auto">
          <a:xfrm>
            <a:off x="93663" y="746125"/>
            <a:ext cx="6624637"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1038" y="4722813"/>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126" name="Rectangle 6"/>
          <p:cNvSpPr>
            <a:spLocks noGrp="1" noChangeArrowheads="1"/>
          </p:cNvSpPr>
          <p:nvPr>
            <p:ph type="ftr" sz="quarter" idx="4"/>
          </p:nvPr>
        </p:nvSpPr>
        <p:spPr bwMode="auto">
          <a:xfrm>
            <a:off x="0"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5127" name="Rectangle 7"/>
          <p:cNvSpPr>
            <a:spLocks noGrp="1" noChangeArrowheads="1"/>
          </p:cNvSpPr>
          <p:nvPr>
            <p:ph type="sldNum" sz="quarter" idx="5"/>
          </p:nvPr>
        </p:nvSpPr>
        <p:spPr bwMode="auto">
          <a:xfrm>
            <a:off x="3857625"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9441419-AE6F-48B4-864E-F1D5EE0BE1DB}" type="slidenum">
              <a:rPr lang="en-GB" altLang="en-US"/>
              <a:pPr/>
              <a:t>‹N›</a:t>
            </a:fld>
            <a:endParaRPr lang="en-GB" altLang="en-US"/>
          </a:p>
        </p:txBody>
      </p:sp>
    </p:spTree>
    <p:extLst>
      <p:ext uri="{BB962C8B-B14F-4D97-AF65-F5344CB8AC3E}">
        <p14:creationId xmlns:p14="http://schemas.microsoft.com/office/powerpoint/2010/main" val="95989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Giving an info about the model that we developed to understand the landscape</a:t>
            </a:r>
          </a:p>
        </p:txBody>
      </p:sp>
      <p:sp>
        <p:nvSpPr>
          <p:cNvPr id="4" name="Slide Number Placeholder 3"/>
          <p:cNvSpPr>
            <a:spLocks noGrp="1"/>
          </p:cNvSpPr>
          <p:nvPr>
            <p:ph type="sldNum" sz="quarter" idx="5"/>
          </p:nvPr>
        </p:nvSpPr>
        <p:spPr/>
        <p:txBody>
          <a:bodyPr/>
          <a:lstStyle/>
          <a:p>
            <a:fld id="{69441419-AE6F-48B4-864E-F1D5EE0BE1DB}" type="slidenum">
              <a:rPr lang="en-GB" altLang="en-US" smtClean="0"/>
              <a:pPr/>
              <a:t>5</a:t>
            </a:fld>
            <a:endParaRPr lang="en-GB" altLang="en-US"/>
          </a:p>
        </p:txBody>
      </p:sp>
    </p:spTree>
    <p:extLst>
      <p:ext uri="{BB962C8B-B14F-4D97-AF65-F5344CB8AC3E}">
        <p14:creationId xmlns:p14="http://schemas.microsoft.com/office/powerpoint/2010/main" val="386350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dirty="0"/>
              <a:t>Old version used on purpose</a:t>
            </a:r>
            <a:endParaRPr lang="pl-PL" dirty="0"/>
          </a:p>
        </p:txBody>
      </p:sp>
      <p:sp>
        <p:nvSpPr>
          <p:cNvPr id="4" name="Symbol zastępczy numeru slajdu 3"/>
          <p:cNvSpPr>
            <a:spLocks noGrp="1"/>
          </p:cNvSpPr>
          <p:nvPr>
            <p:ph type="sldNum" sz="quarter" idx="5"/>
          </p:nvPr>
        </p:nvSpPr>
        <p:spPr/>
        <p:txBody>
          <a:bodyPr/>
          <a:lstStyle/>
          <a:p>
            <a:fld id="{69441419-AE6F-48B4-864E-F1D5EE0BE1DB}" type="slidenum">
              <a:rPr lang="en-GB" altLang="en-US" smtClean="0"/>
              <a:pPr/>
              <a:t>6</a:t>
            </a:fld>
            <a:endParaRPr lang="en-GB" altLang="en-US"/>
          </a:p>
        </p:txBody>
      </p:sp>
    </p:spTree>
    <p:extLst>
      <p:ext uri="{BB962C8B-B14F-4D97-AF65-F5344CB8AC3E}">
        <p14:creationId xmlns:p14="http://schemas.microsoft.com/office/powerpoint/2010/main" val="1419229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69441419-AE6F-48B4-864E-F1D5EE0BE1DB}" type="slidenum">
              <a:rPr lang="en-GB" altLang="en-US" smtClean="0"/>
              <a:pPr/>
              <a:t>7</a:t>
            </a:fld>
            <a:endParaRPr lang="en-GB" altLang="en-US"/>
          </a:p>
        </p:txBody>
      </p:sp>
    </p:spTree>
    <p:extLst>
      <p:ext uri="{BB962C8B-B14F-4D97-AF65-F5344CB8AC3E}">
        <p14:creationId xmlns:p14="http://schemas.microsoft.com/office/powerpoint/2010/main" val="1990724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441419-AE6F-48B4-864E-F1D5EE0BE1DB}" type="slidenum">
              <a:rPr lang="en-GB" altLang="en-US" smtClean="0"/>
              <a:pPr/>
              <a:t>9</a:t>
            </a:fld>
            <a:endParaRPr lang="en-GB" altLang="en-US"/>
          </a:p>
        </p:txBody>
      </p:sp>
    </p:spTree>
    <p:extLst>
      <p:ext uri="{BB962C8B-B14F-4D97-AF65-F5344CB8AC3E}">
        <p14:creationId xmlns:p14="http://schemas.microsoft.com/office/powerpoint/2010/main" val="281690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1" i="0" dirty="0">
                <a:solidFill>
                  <a:srgbClr val="D1D5DB"/>
                </a:solidFill>
                <a:effectLst/>
                <a:latin typeface="Söhne"/>
              </a:rPr>
              <a:t>Improved Contextual Understanding</a:t>
            </a:r>
            <a:r>
              <a:rPr lang="en-GB" b="0" i="0" dirty="0">
                <a:solidFill>
                  <a:srgbClr val="D1D5DB"/>
                </a:solidFill>
                <a:effectLst/>
                <a:latin typeface="Söhne"/>
              </a:rPr>
              <a:t>: By incorporating external knowledge sources, the RAG model can better understand and respond to questions or queries in a more contextually relevant manner.</a:t>
            </a:r>
          </a:p>
          <a:p>
            <a:pPr algn="l">
              <a:buFont typeface="Arial" panose="020B0604020202020204" pitchFamily="34" charset="0"/>
              <a:buChar char="•"/>
            </a:pPr>
            <a:r>
              <a:rPr lang="en-GB" b="1" i="0" dirty="0">
                <a:solidFill>
                  <a:srgbClr val="D1D5DB"/>
                </a:solidFill>
                <a:effectLst/>
                <a:latin typeface="Söhne"/>
              </a:rPr>
              <a:t>Enhanced Fact-Based Question Answering</a:t>
            </a:r>
            <a:r>
              <a:rPr lang="en-GB" b="0" i="0" dirty="0">
                <a:solidFill>
                  <a:srgbClr val="D1D5DB"/>
                </a:solidFill>
                <a:effectLst/>
                <a:latin typeface="Söhne"/>
              </a:rPr>
              <a:t>: RAG models are well-suited for fact-based question answering tasks where answers are drawn from factual information available in documents or knowledge bases.</a:t>
            </a:r>
          </a:p>
          <a:p>
            <a:pPr algn="l">
              <a:buFont typeface="Arial" panose="020B0604020202020204" pitchFamily="34" charset="0"/>
              <a:buChar char="•"/>
            </a:pPr>
            <a:r>
              <a:rPr lang="en-GB" b="1" i="0" dirty="0">
                <a:solidFill>
                  <a:srgbClr val="D1D5DB"/>
                </a:solidFill>
                <a:effectLst/>
                <a:latin typeface="Söhne"/>
              </a:rPr>
              <a:t>Knowledge Integration</a:t>
            </a:r>
            <a:r>
              <a:rPr lang="en-GB" b="0" i="0" dirty="0">
                <a:solidFill>
                  <a:srgbClr val="D1D5DB"/>
                </a:solidFill>
                <a:effectLst/>
                <a:latin typeface="Söhne"/>
              </a:rPr>
              <a:t>: RAG models can integrate information from diverse sources, making them useful for tasks that require a broader knowledge base than what is present in the pre-trained model.</a:t>
            </a:r>
          </a:p>
          <a:p>
            <a:pPr algn="l">
              <a:buFont typeface="Arial" panose="020B0604020202020204" pitchFamily="34" charset="0"/>
              <a:buChar char="•"/>
            </a:pPr>
            <a:r>
              <a:rPr lang="en-GB" b="1" i="0" dirty="0">
                <a:solidFill>
                  <a:srgbClr val="D1D5DB"/>
                </a:solidFill>
                <a:effectLst/>
                <a:latin typeface="Söhne"/>
              </a:rPr>
              <a:t>Flexible Retrieval</a:t>
            </a:r>
            <a:r>
              <a:rPr lang="en-GB" b="0" i="0" dirty="0">
                <a:solidFill>
                  <a:srgbClr val="D1D5DB"/>
                </a:solidFill>
                <a:effectLst/>
                <a:latin typeface="Söhne"/>
              </a:rPr>
              <a:t>: The retriever component can be customized to work with different types of knowledge bases, allowing flexibility in the choice of external data sources.</a:t>
            </a:r>
          </a:p>
          <a:p>
            <a:endParaRPr lang="en-GB" dirty="0"/>
          </a:p>
        </p:txBody>
      </p:sp>
      <p:sp>
        <p:nvSpPr>
          <p:cNvPr id="4" name="Slide Number Placeholder 3"/>
          <p:cNvSpPr>
            <a:spLocks noGrp="1"/>
          </p:cNvSpPr>
          <p:nvPr>
            <p:ph type="sldNum" sz="quarter" idx="5"/>
          </p:nvPr>
        </p:nvSpPr>
        <p:spPr/>
        <p:txBody>
          <a:bodyPr/>
          <a:lstStyle/>
          <a:p>
            <a:fld id="{69441419-AE6F-48B4-864E-F1D5EE0BE1DB}" type="slidenum">
              <a:rPr lang="en-GB" altLang="en-US" smtClean="0"/>
              <a:pPr/>
              <a:t>10</a:t>
            </a:fld>
            <a:endParaRPr lang="en-GB" altLang="en-US"/>
          </a:p>
        </p:txBody>
      </p:sp>
    </p:spTree>
    <p:extLst>
      <p:ext uri="{BB962C8B-B14F-4D97-AF65-F5344CB8AC3E}">
        <p14:creationId xmlns:p14="http://schemas.microsoft.com/office/powerpoint/2010/main" val="115560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approach allow us to upgrade and change model whenever we want</a:t>
            </a:r>
          </a:p>
          <a:p>
            <a:r>
              <a:rPr lang="en-US" dirty="0"/>
              <a:t>Everything is local and no security issue like this</a:t>
            </a:r>
          </a:p>
          <a:p>
            <a:r>
              <a:rPr lang="en-US" dirty="0"/>
              <a:t>We can also see how the model constructed his responses </a:t>
            </a:r>
            <a:endParaRPr lang="en-GB" dirty="0"/>
          </a:p>
        </p:txBody>
      </p:sp>
      <p:sp>
        <p:nvSpPr>
          <p:cNvPr id="4" name="Slide Number Placeholder 3"/>
          <p:cNvSpPr>
            <a:spLocks noGrp="1"/>
          </p:cNvSpPr>
          <p:nvPr>
            <p:ph type="sldNum" sz="quarter" idx="5"/>
          </p:nvPr>
        </p:nvSpPr>
        <p:spPr/>
        <p:txBody>
          <a:bodyPr/>
          <a:lstStyle/>
          <a:p>
            <a:fld id="{69441419-AE6F-48B4-864E-F1D5EE0BE1DB}" type="slidenum">
              <a:rPr lang="en-GB" altLang="en-US" smtClean="0"/>
              <a:pPr/>
              <a:t>12</a:t>
            </a:fld>
            <a:endParaRPr lang="en-GB" altLang="en-US"/>
          </a:p>
        </p:txBody>
      </p:sp>
    </p:spTree>
    <p:extLst>
      <p:ext uri="{BB962C8B-B14F-4D97-AF65-F5344CB8AC3E}">
        <p14:creationId xmlns:p14="http://schemas.microsoft.com/office/powerpoint/2010/main" val="324001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RPORATE Colour Title Slide">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solidFill>
            <a:srgbClr val="10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10547823" y="-45721"/>
            <a:ext cx="1309850" cy="14272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8784" y="209994"/>
            <a:ext cx="995412" cy="1010051"/>
          </a:xfrm>
          <a:prstGeom prst="rect">
            <a:avLst/>
          </a:prstGeom>
        </p:spPr>
      </p:pic>
      <p:sp>
        <p:nvSpPr>
          <p:cNvPr id="20" name="TextBox 19"/>
          <p:cNvSpPr txBox="1"/>
          <p:nvPr userDrawn="1"/>
        </p:nvSpPr>
        <p:spPr>
          <a:xfrm>
            <a:off x="8933440" y="434230"/>
            <a:ext cx="1434098" cy="877163"/>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bg1"/>
                </a:solidFill>
                <a:effectLst/>
                <a:latin typeface="+mn-lt"/>
                <a:ea typeface="+mn-ea"/>
                <a:cs typeface="+mn-cs"/>
              </a:rPr>
              <a:t>Supporting European </a:t>
            </a:r>
            <a:br>
              <a:rPr lang="en-US" sz="1700" kern="1200" dirty="0">
                <a:solidFill>
                  <a:schemeClr val="bg1"/>
                </a:solidFill>
                <a:effectLst/>
                <a:latin typeface="+mn-lt"/>
                <a:ea typeface="+mn-ea"/>
                <a:cs typeface="+mn-cs"/>
              </a:rPr>
            </a:br>
            <a:r>
              <a:rPr lang="en-US" sz="1700" kern="1200" dirty="0">
                <a:solidFill>
                  <a:schemeClr val="bg1"/>
                </a:solidFill>
                <a:effectLst/>
                <a:latin typeface="+mn-lt"/>
                <a:ea typeface="+mn-ea"/>
                <a:cs typeface="+mn-cs"/>
              </a:rPr>
              <a:t>Aviation</a:t>
            </a:r>
          </a:p>
        </p:txBody>
      </p:sp>
      <p:sp>
        <p:nvSpPr>
          <p:cNvPr id="3074" name="Rectangle 2"/>
          <p:cNvSpPr>
            <a:spLocks noGrp="1" noChangeArrowheads="1"/>
          </p:cNvSpPr>
          <p:nvPr userDrawn="1">
            <p:ph type="ctrTitle"/>
          </p:nvPr>
        </p:nvSpPr>
        <p:spPr>
          <a:xfrm>
            <a:off x="320040" y="1220046"/>
            <a:ext cx="9124528" cy="2208956"/>
          </a:xfrm>
        </p:spPr>
        <p:txBody>
          <a:bodyPr lIns="0" tIns="0" rIns="0" bIns="0" anchor="b"/>
          <a:lstStyle>
            <a:lvl1pPr>
              <a:defRPr sz="4000">
                <a:solidFill>
                  <a:schemeClr val="bg1"/>
                </a:solidFill>
              </a:defRPr>
            </a:lvl1pPr>
          </a:lstStyle>
          <a:p>
            <a:pPr lvl="0"/>
            <a:r>
              <a:rPr lang="en-US" altLang="en-US" noProof="0"/>
              <a:t>Click to edit Master title style</a:t>
            </a:r>
            <a:endParaRPr lang="en-GB" altLang="en-US" noProof="0" dirty="0"/>
          </a:p>
        </p:txBody>
      </p:sp>
      <p:sp>
        <p:nvSpPr>
          <p:cNvPr id="3075" name="Rectangle 3"/>
          <p:cNvSpPr>
            <a:spLocks noGrp="1" noChangeArrowheads="1"/>
          </p:cNvSpPr>
          <p:nvPr userDrawn="1">
            <p:ph type="subTitle" idx="1"/>
          </p:nvPr>
        </p:nvSpPr>
        <p:spPr>
          <a:xfrm>
            <a:off x="320040" y="3429001"/>
            <a:ext cx="9124528" cy="900113"/>
          </a:xfrm>
          <a:noFill/>
        </p:spPr>
        <p:txBody>
          <a:bodyPr lIns="0" tIns="72000" rIns="0" bIns="0" anchor="t" anchorCtr="0"/>
          <a:lstStyle>
            <a:lvl1pPr marL="0" indent="0">
              <a:buFont typeface="Wingdings" pitchFamily="2" charset="2"/>
              <a:buNone/>
              <a:defRPr sz="3200">
                <a:solidFill>
                  <a:schemeClr val="bg1"/>
                </a:solidFill>
              </a:defRPr>
            </a:lvl1pPr>
          </a:lstStyle>
          <a:p>
            <a:pPr lvl="0"/>
            <a:r>
              <a:rPr lang="en-US" altLang="en-US" noProof="0"/>
              <a:t>Click to edit Master subtitle style</a:t>
            </a:r>
            <a:endParaRPr lang="en-GB" altLang="en-US" noProof="0" dirty="0"/>
          </a:p>
        </p:txBody>
      </p:sp>
      <p:sp>
        <p:nvSpPr>
          <p:cNvPr id="3" name="Freeform 6">
            <a:extLst>
              <a:ext uri="{FF2B5EF4-FFF2-40B4-BE49-F238E27FC236}">
                <a16:creationId xmlns:a16="http://schemas.microsoft.com/office/drawing/2014/main" id="{FBBAB2ED-B31C-EF8F-B2A0-1C2E9D700C80}"/>
              </a:ext>
            </a:extLst>
          </p:cNvPr>
          <p:cNvSpPr>
            <a:spLocks/>
          </p:cNvSpPr>
          <p:nvPr userDrawn="1"/>
        </p:nvSpPr>
        <p:spPr bwMode="auto">
          <a:xfrm>
            <a:off x="8129382" y="5872232"/>
            <a:ext cx="4062618" cy="251334"/>
          </a:xfrm>
          <a:custGeom>
            <a:avLst/>
            <a:gdLst>
              <a:gd name="T0" fmla="*/ 0 w 1423"/>
              <a:gd name="T1" fmla="*/ 80 h 80"/>
              <a:gd name="T2" fmla="*/ 1423 w 1423"/>
              <a:gd name="T3" fmla="*/ 80 h 80"/>
              <a:gd name="T4" fmla="*/ 1423 w 1423"/>
              <a:gd name="T5" fmla="*/ 0 h 80"/>
              <a:gd name="T6" fmla="*/ 80 w 1423"/>
              <a:gd name="T7" fmla="*/ 0 h 80"/>
              <a:gd name="T8" fmla="*/ 0 w 1423"/>
              <a:gd name="T9" fmla="*/ 80 h 80"/>
              <a:gd name="connsiteX0" fmla="*/ 0 w 13498"/>
              <a:gd name="connsiteY0" fmla="*/ 10000 h 10000"/>
              <a:gd name="connsiteX1" fmla="*/ 10000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8"/>
              <a:gd name="connsiteY0" fmla="*/ 10000 h 10000"/>
              <a:gd name="connsiteX1" fmla="*/ 13484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9"/>
              <a:gd name="connsiteY0" fmla="*/ 10000 h 10771"/>
              <a:gd name="connsiteX1" fmla="*/ 13498 w 13499"/>
              <a:gd name="connsiteY1" fmla="*/ 10771 h 10771"/>
              <a:gd name="connsiteX2" fmla="*/ 13498 w 13499"/>
              <a:gd name="connsiteY2" fmla="*/ 0 h 10771"/>
              <a:gd name="connsiteX3" fmla="*/ 562 w 13499"/>
              <a:gd name="connsiteY3" fmla="*/ 0 h 10771"/>
              <a:gd name="connsiteX4" fmla="*/ 0 w 13499"/>
              <a:gd name="connsiteY4" fmla="*/ 10000 h 10771"/>
              <a:gd name="connsiteX0" fmla="*/ 0 w 13499"/>
              <a:gd name="connsiteY0" fmla="*/ 18813 h 19584"/>
              <a:gd name="connsiteX1" fmla="*/ 13498 w 13499"/>
              <a:gd name="connsiteY1" fmla="*/ 19584 h 19584"/>
              <a:gd name="connsiteX2" fmla="*/ 13498 w 13499"/>
              <a:gd name="connsiteY2" fmla="*/ 8813 h 19584"/>
              <a:gd name="connsiteX3" fmla="*/ 1057 w 13499"/>
              <a:gd name="connsiteY3" fmla="*/ 0 h 19584"/>
              <a:gd name="connsiteX4" fmla="*/ 0 w 13499"/>
              <a:gd name="connsiteY4" fmla="*/ 18813 h 19584"/>
              <a:gd name="connsiteX0" fmla="*/ 0 w 13498"/>
              <a:gd name="connsiteY0" fmla="*/ 18813 h 19584"/>
              <a:gd name="connsiteX1" fmla="*/ 13498 w 13498"/>
              <a:gd name="connsiteY1" fmla="*/ 19584 h 19584"/>
              <a:gd name="connsiteX2" fmla="*/ 13487 w 13498"/>
              <a:gd name="connsiteY2" fmla="*/ 188 h 19584"/>
              <a:gd name="connsiteX3" fmla="*/ 1057 w 13498"/>
              <a:gd name="connsiteY3" fmla="*/ 0 h 19584"/>
              <a:gd name="connsiteX4" fmla="*/ 0 w 13498"/>
              <a:gd name="connsiteY4" fmla="*/ 18813 h 19584"/>
              <a:gd name="connsiteX0" fmla="*/ 0 w 13993"/>
              <a:gd name="connsiteY0" fmla="*/ 18813 h 19584"/>
              <a:gd name="connsiteX1" fmla="*/ 13498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3993"/>
              <a:gd name="connsiteY0" fmla="*/ 18813 h 19584"/>
              <a:gd name="connsiteX1" fmla="*/ 13959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4933"/>
              <a:gd name="connsiteY0" fmla="*/ 18822 h 19593"/>
              <a:gd name="connsiteX1" fmla="*/ 13959 w 14933"/>
              <a:gd name="connsiteY1" fmla="*/ 19593 h 19593"/>
              <a:gd name="connsiteX2" fmla="*/ 14933 w 14933"/>
              <a:gd name="connsiteY2" fmla="*/ 0 h 19593"/>
              <a:gd name="connsiteX3" fmla="*/ 1057 w 14933"/>
              <a:gd name="connsiteY3" fmla="*/ 9 h 19593"/>
              <a:gd name="connsiteX4" fmla="*/ 0 w 14933"/>
              <a:gd name="connsiteY4" fmla="*/ 18822 h 19593"/>
              <a:gd name="connsiteX0" fmla="*/ 0 w 14933"/>
              <a:gd name="connsiteY0" fmla="*/ 18822 h 19790"/>
              <a:gd name="connsiteX1" fmla="*/ 14932 w 14933"/>
              <a:gd name="connsiteY1" fmla="*/ 19790 h 19790"/>
              <a:gd name="connsiteX2" fmla="*/ 14933 w 14933"/>
              <a:gd name="connsiteY2" fmla="*/ 0 h 19790"/>
              <a:gd name="connsiteX3" fmla="*/ 1057 w 14933"/>
              <a:gd name="connsiteY3" fmla="*/ 9 h 19790"/>
              <a:gd name="connsiteX4" fmla="*/ 0 w 14933"/>
              <a:gd name="connsiteY4" fmla="*/ 18822 h 19790"/>
              <a:gd name="connsiteX0" fmla="*/ 0 w 14933"/>
              <a:gd name="connsiteY0" fmla="*/ 18822 h 19790"/>
              <a:gd name="connsiteX1" fmla="*/ 14932 w 14933"/>
              <a:gd name="connsiteY1" fmla="*/ 19790 h 19790"/>
              <a:gd name="connsiteX2" fmla="*/ 14933 w 14933"/>
              <a:gd name="connsiteY2" fmla="*/ 0 h 19790"/>
              <a:gd name="connsiteX3" fmla="*/ 979 w 14933"/>
              <a:gd name="connsiteY3" fmla="*/ 9 h 19790"/>
              <a:gd name="connsiteX4" fmla="*/ 0 w 14933"/>
              <a:gd name="connsiteY4" fmla="*/ 18822 h 19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3" h="19790">
                <a:moveTo>
                  <a:pt x="0" y="18822"/>
                </a:moveTo>
                <a:lnTo>
                  <a:pt x="14932" y="19790"/>
                </a:lnTo>
                <a:cubicBezTo>
                  <a:pt x="14937" y="16457"/>
                  <a:pt x="14928" y="3333"/>
                  <a:pt x="14933" y="0"/>
                </a:cubicBezTo>
                <a:lnTo>
                  <a:pt x="979" y="9"/>
                </a:lnTo>
                <a:cubicBezTo>
                  <a:pt x="792" y="3342"/>
                  <a:pt x="187" y="15489"/>
                  <a:pt x="0" y="188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 name="Rectangle 3">
            <a:extLst>
              <a:ext uri="{FF2B5EF4-FFF2-40B4-BE49-F238E27FC236}">
                <a16:creationId xmlns:a16="http://schemas.microsoft.com/office/drawing/2014/main" id="{8BAC0C7D-DD2B-6F15-96B4-1F72E1C36CC4}"/>
              </a:ext>
            </a:extLst>
          </p:cNvPr>
          <p:cNvSpPr/>
          <p:nvPr userDrawn="1"/>
        </p:nvSpPr>
        <p:spPr>
          <a:xfrm>
            <a:off x="0" y="6060562"/>
            <a:ext cx="12202856" cy="843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6597F19-88AD-A00A-ACB9-84AA562ED3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06281" y="6192264"/>
            <a:ext cx="952819" cy="514231"/>
          </a:xfrm>
          <a:prstGeom prst="rect">
            <a:avLst/>
          </a:prstGeom>
        </p:spPr>
      </p:pic>
      <p:pic>
        <p:nvPicPr>
          <p:cNvPr id="6" name="Picture 5">
            <a:extLst>
              <a:ext uri="{FF2B5EF4-FFF2-40B4-BE49-F238E27FC236}">
                <a16:creationId xmlns:a16="http://schemas.microsoft.com/office/drawing/2014/main" id="{ADEC7051-C4D7-57F3-655B-AB4EC97D5D7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44866" y="6192264"/>
            <a:ext cx="952819" cy="514231"/>
          </a:xfrm>
          <a:prstGeom prst="rect">
            <a:avLst/>
          </a:prstGeom>
        </p:spPr>
      </p:pic>
      <p:pic>
        <p:nvPicPr>
          <p:cNvPr id="7" name="Picture 6">
            <a:extLst>
              <a:ext uri="{FF2B5EF4-FFF2-40B4-BE49-F238E27FC236}">
                <a16:creationId xmlns:a16="http://schemas.microsoft.com/office/drawing/2014/main" id="{E6607555-6DB7-CFFE-4A11-90A1CF5BD04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14404" y="6191525"/>
            <a:ext cx="1377586" cy="520049"/>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477839"/>
            <a:ext cx="1562100" cy="5640387"/>
          </a:xfr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609600" y="477839"/>
            <a:ext cx="8026400" cy="5640387"/>
          </a:xfrm>
          <a:effectLst/>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BD298660-F4BC-4BD2-8591-243B8BBDC098}" type="slidenum">
              <a:rPr lang="en-GB" altLang="en-US"/>
              <a:pPr/>
              <a:t>‹N›</a:t>
            </a:fld>
            <a:endParaRPr lang="en-GB" altLang="en-US"/>
          </a:p>
        </p:txBody>
      </p:sp>
    </p:spTree>
    <p:extLst>
      <p:ext uri="{BB962C8B-B14F-4D97-AF65-F5344CB8AC3E}">
        <p14:creationId xmlns:p14="http://schemas.microsoft.com/office/powerpoint/2010/main" val="2066884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RPORAT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BFDCD14E-C948-4238-95C1-5D3928859336}" type="slidenum">
              <a:rPr lang="en-GB" altLang="en-US"/>
              <a:pPr/>
              <a:t>‹N›</a:t>
            </a:fld>
            <a:endParaRPr lang="en-GB" altLang="en-US"/>
          </a:p>
        </p:txBody>
      </p:sp>
    </p:spTree>
    <p:extLst>
      <p:ext uri="{BB962C8B-B14F-4D97-AF65-F5344CB8AC3E}">
        <p14:creationId xmlns:p14="http://schemas.microsoft.com/office/powerpoint/2010/main" val="394248790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ORPORAT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1560" y="3652521"/>
            <a:ext cx="9361170" cy="1362075"/>
          </a:xfrm>
        </p:spPr>
        <p:txBody>
          <a:bodyPr/>
          <a:lstStyle>
            <a:lvl1pPr algn="l">
              <a:defRPr sz="3600" b="0" cap="all">
                <a:solidFill>
                  <a:srgbClr val="003366"/>
                </a:solidFill>
              </a:defRPr>
            </a:lvl1pPr>
          </a:lstStyle>
          <a:p>
            <a:r>
              <a:rPr lang="en-US"/>
              <a:t>Click to edit Master title style</a:t>
            </a:r>
            <a:endParaRPr lang="en-GB" dirty="0"/>
          </a:p>
        </p:txBody>
      </p:sp>
      <p:sp>
        <p:nvSpPr>
          <p:cNvPr id="3" name="Text Placeholder 2"/>
          <p:cNvSpPr>
            <a:spLocks noGrp="1"/>
          </p:cNvSpPr>
          <p:nvPr>
            <p:ph type="body" idx="1"/>
          </p:nvPr>
        </p:nvSpPr>
        <p:spPr>
          <a:xfrm>
            <a:off x="1062990" y="2003743"/>
            <a:ext cx="9361170" cy="1500187"/>
          </a:xfrm>
        </p:spPr>
        <p:txBody>
          <a:bodyPr anchor="b"/>
          <a:lstStyle>
            <a:lvl1pPr marL="0" indent="0">
              <a:buNone/>
              <a:defRPr sz="2000">
                <a:solidFill>
                  <a:srgbClr val="3399C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B70B330C-B669-4259-97E4-65746F365173}" type="slidenum">
              <a:rPr lang="en-GB" altLang="en-US"/>
              <a:pPr/>
              <a:t>‹N›</a:t>
            </a:fld>
            <a:endParaRPr lang="en-GB" altLang="en-US"/>
          </a:p>
        </p:txBody>
      </p:sp>
    </p:spTree>
    <p:extLst>
      <p:ext uri="{BB962C8B-B14F-4D97-AF65-F5344CB8AC3E}">
        <p14:creationId xmlns:p14="http://schemas.microsoft.com/office/powerpoint/2010/main" val="388041048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RPORAT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3366"/>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614488"/>
            <a:ext cx="5384800" cy="450373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14488"/>
            <a:ext cx="5384800" cy="4503737"/>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0"/>
          </p:nvPr>
        </p:nvSpPr>
        <p:spPr/>
        <p:txBody>
          <a:bodyPr/>
          <a:lstStyle>
            <a:lvl1pPr>
              <a:defRPr/>
            </a:lvl1pPr>
          </a:lstStyle>
          <a:p>
            <a:r>
              <a:rPr lang="en-GB" altLang="en-US"/>
              <a:t>enter your presentation title</a:t>
            </a:r>
          </a:p>
        </p:txBody>
      </p:sp>
      <p:sp>
        <p:nvSpPr>
          <p:cNvPr id="6" name="Slide Number Placeholder 5"/>
          <p:cNvSpPr>
            <a:spLocks noGrp="1"/>
          </p:cNvSpPr>
          <p:nvPr>
            <p:ph type="sldNum" sz="quarter" idx="11"/>
          </p:nvPr>
        </p:nvSpPr>
        <p:spPr/>
        <p:txBody>
          <a:bodyPr/>
          <a:lstStyle>
            <a:lvl1pPr>
              <a:defRPr/>
            </a:lvl1pPr>
          </a:lstStyle>
          <a:p>
            <a:fld id="{4D656E8D-B8B0-4628-8A79-AE7530179D17}" type="slidenum">
              <a:rPr lang="en-GB" altLang="en-US"/>
              <a:pPr/>
              <a:t>‹N›</a:t>
            </a:fld>
            <a:endParaRPr lang="en-GB" altLang="en-US"/>
          </a:p>
        </p:txBody>
      </p:sp>
    </p:spTree>
    <p:extLst>
      <p:ext uri="{BB962C8B-B14F-4D97-AF65-F5344CB8AC3E}">
        <p14:creationId xmlns:p14="http://schemas.microsoft.com/office/powerpoint/2010/main" val="10185553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CORPORAT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GB" dirty="0"/>
          </a:p>
        </p:txBody>
      </p:sp>
      <p:sp>
        <p:nvSpPr>
          <p:cNvPr id="3" name="Footer Placeholder 2"/>
          <p:cNvSpPr>
            <a:spLocks noGrp="1"/>
          </p:cNvSpPr>
          <p:nvPr>
            <p:ph type="ftr" sz="quarter" idx="10"/>
          </p:nvPr>
        </p:nvSpPr>
        <p:spPr/>
        <p:txBody>
          <a:bodyPr/>
          <a:lstStyle>
            <a:lvl1pPr>
              <a:defRPr/>
            </a:lvl1pPr>
          </a:lstStyle>
          <a:p>
            <a:r>
              <a:rPr lang="en-GB" altLang="en-US"/>
              <a:t>enter your presentation title</a:t>
            </a:r>
          </a:p>
        </p:txBody>
      </p:sp>
      <p:sp>
        <p:nvSpPr>
          <p:cNvPr id="4" name="Slide Number Placeholder 3"/>
          <p:cNvSpPr>
            <a:spLocks noGrp="1"/>
          </p:cNvSpPr>
          <p:nvPr>
            <p:ph type="sldNum" sz="quarter" idx="11"/>
          </p:nvPr>
        </p:nvSpPr>
        <p:spPr/>
        <p:txBody>
          <a:bodyPr/>
          <a:lstStyle>
            <a:lvl1pPr>
              <a:defRPr/>
            </a:lvl1pPr>
          </a:lstStyle>
          <a:p>
            <a:fld id="{56F432D7-7D4E-4BD8-89B2-C7242758F859}" type="slidenum">
              <a:rPr lang="en-GB" altLang="en-US"/>
              <a:pPr/>
              <a:t>‹N›</a:t>
            </a:fld>
            <a:endParaRPr lang="en-GB" altLang="en-US"/>
          </a:p>
        </p:txBody>
      </p:sp>
    </p:spTree>
    <p:extLst>
      <p:ext uri="{BB962C8B-B14F-4D97-AF65-F5344CB8AC3E}">
        <p14:creationId xmlns:p14="http://schemas.microsoft.com/office/powerpoint/2010/main" val="71738917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ORPORATE 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ltLang="en-US"/>
              <a:t>enter your presentation title</a:t>
            </a:r>
          </a:p>
        </p:txBody>
      </p:sp>
      <p:sp>
        <p:nvSpPr>
          <p:cNvPr id="3" name="Slide Number Placeholder 2"/>
          <p:cNvSpPr>
            <a:spLocks noGrp="1"/>
          </p:cNvSpPr>
          <p:nvPr>
            <p:ph type="sldNum" sz="quarter" idx="11"/>
          </p:nvPr>
        </p:nvSpPr>
        <p:spPr/>
        <p:txBody>
          <a:bodyPr/>
          <a:lstStyle>
            <a:lvl1pPr>
              <a:defRPr/>
            </a:lvl1pPr>
          </a:lstStyle>
          <a:p>
            <a:fld id="{C768804C-8C27-42B2-8170-44828B68CAD5}" type="slidenum">
              <a:rPr lang="en-GB" altLang="en-US"/>
              <a:pPr/>
              <a:t>‹N›</a:t>
            </a:fld>
            <a:endParaRPr lang="en-GB" altLang="en-US"/>
          </a:p>
        </p:txBody>
      </p:sp>
    </p:spTree>
    <p:extLst>
      <p:ext uri="{BB962C8B-B14F-4D97-AF65-F5344CB8AC3E}">
        <p14:creationId xmlns:p14="http://schemas.microsoft.com/office/powerpoint/2010/main" val="20976249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RPORATE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77839"/>
            <a:ext cx="9118800" cy="777600"/>
          </a:xfrm>
        </p:spPr>
        <p:txBody>
          <a:bodyPr anchor="t" anchorCtr="0"/>
          <a:lstStyle>
            <a:lvl1pPr algn="l">
              <a:defRPr sz="2800" b="0"/>
            </a:lvl1pPr>
          </a:lstStyle>
          <a:p>
            <a:r>
              <a:rPr lang="en-US" dirty="0"/>
              <a:t>CLICK TO EDIT MASTER TITLE STYLE</a:t>
            </a:r>
            <a:endParaRPr lang="en-GB" dirty="0"/>
          </a:p>
        </p:txBody>
      </p:sp>
      <p:sp>
        <p:nvSpPr>
          <p:cNvPr id="3" name="Content Placeholder 2"/>
          <p:cNvSpPr>
            <a:spLocks noGrp="1"/>
          </p:cNvSpPr>
          <p:nvPr>
            <p:ph idx="1"/>
          </p:nvPr>
        </p:nvSpPr>
        <p:spPr>
          <a:xfrm>
            <a:off x="4766733" y="1701526"/>
            <a:ext cx="6815667" cy="4310654"/>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701526"/>
            <a:ext cx="4011084" cy="43106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US"/>
              <a:t>enter your presentation title</a:t>
            </a:r>
          </a:p>
        </p:txBody>
      </p:sp>
      <p:sp>
        <p:nvSpPr>
          <p:cNvPr id="6" name="Slide Number Placeholder 5"/>
          <p:cNvSpPr>
            <a:spLocks noGrp="1"/>
          </p:cNvSpPr>
          <p:nvPr>
            <p:ph type="sldNum" sz="quarter" idx="11"/>
          </p:nvPr>
        </p:nvSpPr>
        <p:spPr/>
        <p:txBody>
          <a:bodyPr/>
          <a:lstStyle>
            <a:lvl1pPr>
              <a:defRPr/>
            </a:lvl1pPr>
          </a:lstStyle>
          <a:p>
            <a:fld id="{006E6AFE-AE51-47FD-9E42-0A0B647709DB}" type="slidenum">
              <a:rPr lang="en-GB" altLang="en-US"/>
              <a:pPr/>
              <a:t>‹N›</a:t>
            </a:fld>
            <a:endParaRPr lang="en-GB" altLang="en-US"/>
          </a:p>
        </p:txBody>
      </p:sp>
    </p:spTree>
    <p:extLst>
      <p:ext uri="{BB962C8B-B14F-4D97-AF65-F5344CB8AC3E}">
        <p14:creationId xmlns:p14="http://schemas.microsoft.com/office/powerpoint/2010/main" val="3233115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t" anchorCtr="0"/>
          <a:lstStyle>
            <a:lvl1pPr algn="l">
              <a:defRPr sz="2000" b="0"/>
            </a:lvl1pPr>
          </a:lstStyle>
          <a:p>
            <a:r>
              <a:rPr lang="en-US" dirty="0"/>
              <a:t>CLICK TO EDIT MASTER TITLE STYLE</a:t>
            </a:r>
            <a:endParaRPr lang="en-GB" dirty="0"/>
          </a:p>
        </p:txBody>
      </p:sp>
      <p:sp>
        <p:nvSpPr>
          <p:cNvPr id="3" name="Picture Placeholder 2"/>
          <p:cNvSpPr>
            <a:spLocks noGrp="1"/>
          </p:cNvSpPr>
          <p:nvPr>
            <p:ph type="pic" idx="1"/>
          </p:nvPr>
        </p:nvSpPr>
        <p:spPr>
          <a:xfrm>
            <a:off x="2389717" y="560070"/>
            <a:ext cx="7315200" cy="4167505"/>
          </a:xfrm>
        </p:spPr>
        <p:txBody>
          <a:bodyPr/>
          <a:lstStyle>
            <a:lvl1pPr marL="0" indent="0">
              <a:buNone/>
              <a:defRPr sz="20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US"/>
              <a:t>enter your presentation title</a:t>
            </a:r>
          </a:p>
        </p:txBody>
      </p:sp>
      <p:sp>
        <p:nvSpPr>
          <p:cNvPr id="6" name="Slide Number Placeholder 5"/>
          <p:cNvSpPr>
            <a:spLocks noGrp="1"/>
          </p:cNvSpPr>
          <p:nvPr>
            <p:ph type="sldNum" sz="quarter" idx="11"/>
          </p:nvPr>
        </p:nvSpPr>
        <p:spPr/>
        <p:txBody>
          <a:bodyPr/>
          <a:lstStyle>
            <a:lvl1pPr>
              <a:defRPr/>
            </a:lvl1pPr>
          </a:lstStyle>
          <a:p>
            <a:fld id="{389C66E7-E0DD-4540-93E6-1AA3176D6441}" type="slidenum">
              <a:rPr lang="en-GB" altLang="en-US"/>
              <a:pPr/>
              <a:t>‹N›</a:t>
            </a:fld>
            <a:endParaRPr lang="en-GB" altLang="en-US"/>
          </a:p>
        </p:txBody>
      </p:sp>
    </p:spTree>
    <p:extLst>
      <p:ext uri="{BB962C8B-B14F-4D97-AF65-F5344CB8AC3E}">
        <p14:creationId xmlns:p14="http://schemas.microsoft.com/office/powerpoint/2010/main" val="30738724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77839"/>
            <a:ext cx="9803130" cy="776287"/>
          </a:xfr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609600" y="1614488"/>
            <a:ext cx="9803130" cy="4503737"/>
          </a:xfrm>
          <a:effectLst/>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AAAFFC8B-E3BE-413C-8A7D-7FE106AD1564}" type="slidenum">
              <a:rPr lang="en-GB" altLang="en-US"/>
              <a:pPr/>
              <a:t>‹N›</a:t>
            </a:fld>
            <a:endParaRPr lang="en-GB" altLang="en-US"/>
          </a:p>
        </p:txBody>
      </p:sp>
    </p:spTree>
    <p:extLst>
      <p:ext uri="{BB962C8B-B14F-4D97-AF65-F5344CB8AC3E}">
        <p14:creationId xmlns:p14="http://schemas.microsoft.com/office/powerpoint/2010/main" val="339949434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6330696"/>
            <a:ext cx="12201021" cy="527304"/>
            <a:chOff x="0" y="6330696"/>
            <a:chExt cx="12201021" cy="527304"/>
          </a:xfrm>
        </p:grpSpPr>
        <p:sp>
          <p:nvSpPr>
            <p:cNvPr id="12" name="Rectangle 11"/>
            <p:cNvSpPr/>
            <p:nvPr userDrawn="1"/>
          </p:nvSpPr>
          <p:spPr>
            <a:xfrm>
              <a:off x="0" y="6557112"/>
              <a:ext cx="12192000" cy="300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6"/>
            <p:cNvSpPr>
              <a:spLocks/>
            </p:cNvSpPr>
            <p:nvPr userDrawn="1"/>
          </p:nvSpPr>
          <p:spPr bwMode="auto">
            <a:xfrm>
              <a:off x="9800141" y="6330696"/>
              <a:ext cx="2400880" cy="248907"/>
            </a:xfrm>
            <a:custGeom>
              <a:avLst/>
              <a:gdLst>
                <a:gd name="T0" fmla="*/ 0 w 1423"/>
                <a:gd name="T1" fmla="*/ 80 h 80"/>
                <a:gd name="T2" fmla="*/ 1423 w 1423"/>
                <a:gd name="T3" fmla="*/ 80 h 80"/>
                <a:gd name="T4" fmla="*/ 1423 w 1423"/>
                <a:gd name="T5" fmla="*/ 0 h 80"/>
                <a:gd name="T6" fmla="*/ 80 w 1423"/>
                <a:gd name="T7" fmla="*/ 0 h 80"/>
                <a:gd name="T8" fmla="*/ 0 w 1423"/>
                <a:gd name="T9" fmla="*/ 80 h 80"/>
                <a:gd name="connsiteX0" fmla="*/ 0 w 13498"/>
                <a:gd name="connsiteY0" fmla="*/ 10000 h 10000"/>
                <a:gd name="connsiteX1" fmla="*/ 10000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8"/>
                <a:gd name="connsiteY0" fmla="*/ 10000 h 10000"/>
                <a:gd name="connsiteX1" fmla="*/ 13484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9"/>
                <a:gd name="connsiteY0" fmla="*/ 10000 h 10771"/>
                <a:gd name="connsiteX1" fmla="*/ 13498 w 13499"/>
                <a:gd name="connsiteY1" fmla="*/ 10771 h 10771"/>
                <a:gd name="connsiteX2" fmla="*/ 13498 w 13499"/>
                <a:gd name="connsiteY2" fmla="*/ 0 h 10771"/>
                <a:gd name="connsiteX3" fmla="*/ 562 w 13499"/>
                <a:gd name="connsiteY3" fmla="*/ 0 h 10771"/>
                <a:gd name="connsiteX4" fmla="*/ 0 w 13499"/>
                <a:gd name="connsiteY4" fmla="*/ 10000 h 10771"/>
                <a:gd name="connsiteX0" fmla="*/ 0 w 13499"/>
                <a:gd name="connsiteY0" fmla="*/ 18813 h 19584"/>
                <a:gd name="connsiteX1" fmla="*/ 13498 w 13499"/>
                <a:gd name="connsiteY1" fmla="*/ 19584 h 19584"/>
                <a:gd name="connsiteX2" fmla="*/ 13498 w 13499"/>
                <a:gd name="connsiteY2" fmla="*/ 8813 h 19584"/>
                <a:gd name="connsiteX3" fmla="*/ 1057 w 13499"/>
                <a:gd name="connsiteY3" fmla="*/ 0 h 19584"/>
                <a:gd name="connsiteX4" fmla="*/ 0 w 13499"/>
                <a:gd name="connsiteY4" fmla="*/ 18813 h 19584"/>
                <a:gd name="connsiteX0" fmla="*/ 0 w 13498"/>
                <a:gd name="connsiteY0" fmla="*/ 18813 h 19584"/>
                <a:gd name="connsiteX1" fmla="*/ 13498 w 13498"/>
                <a:gd name="connsiteY1" fmla="*/ 19584 h 19584"/>
                <a:gd name="connsiteX2" fmla="*/ 13487 w 13498"/>
                <a:gd name="connsiteY2" fmla="*/ 188 h 19584"/>
                <a:gd name="connsiteX3" fmla="*/ 1057 w 13498"/>
                <a:gd name="connsiteY3" fmla="*/ 0 h 19584"/>
                <a:gd name="connsiteX4" fmla="*/ 0 w 13498"/>
                <a:gd name="connsiteY4" fmla="*/ 18813 h 19584"/>
                <a:gd name="connsiteX0" fmla="*/ 0 w 13993"/>
                <a:gd name="connsiteY0" fmla="*/ 18813 h 19584"/>
                <a:gd name="connsiteX1" fmla="*/ 13498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3993"/>
                <a:gd name="connsiteY0" fmla="*/ 18813 h 19584"/>
                <a:gd name="connsiteX1" fmla="*/ 13959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4933"/>
                <a:gd name="connsiteY0" fmla="*/ 18822 h 19593"/>
                <a:gd name="connsiteX1" fmla="*/ 13959 w 14933"/>
                <a:gd name="connsiteY1" fmla="*/ 19593 h 19593"/>
                <a:gd name="connsiteX2" fmla="*/ 14933 w 14933"/>
                <a:gd name="connsiteY2" fmla="*/ 0 h 19593"/>
                <a:gd name="connsiteX3" fmla="*/ 1057 w 14933"/>
                <a:gd name="connsiteY3" fmla="*/ 9 h 19593"/>
                <a:gd name="connsiteX4" fmla="*/ 0 w 14933"/>
                <a:gd name="connsiteY4" fmla="*/ 18822 h 19593"/>
                <a:gd name="connsiteX0" fmla="*/ 0 w 14933"/>
                <a:gd name="connsiteY0" fmla="*/ 18822 h 19790"/>
                <a:gd name="connsiteX1" fmla="*/ 14932 w 14933"/>
                <a:gd name="connsiteY1" fmla="*/ 19790 h 19790"/>
                <a:gd name="connsiteX2" fmla="*/ 14933 w 14933"/>
                <a:gd name="connsiteY2" fmla="*/ 0 h 19790"/>
                <a:gd name="connsiteX3" fmla="*/ 1057 w 14933"/>
                <a:gd name="connsiteY3" fmla="*/ 9 h 19790"/>
                <a:gd name="connsiteX4" fmla="*/ 0 w 14933"/>
                <a:gd name="connsiteY4" fmla="*/ 18822 h 19790"/>
                <a:gd name="connsiteX0" fmla="*/ 0 w 14953"/>
                <a:gd name="connsiteY0" fmla="*/ 18822 h 19790"/>
                <a:gd name="connsiteX1" fmla="*/ 14953 w 14953"/>
                <a:gd name="connsiteY1" fmla="*/ 19790 h 19790"/>
                <a:gd name="connsiteX2" fmla="*/ 14933 w 14953"/>
                <a:gd name="connsiteY2" fmla="*/ 0 h 19790"/>
                <a:gd name="connsiteX3" fmla="*/ 1057 w 14953"/>
                <a:gd name="connsiteY3" fmla="*/ 9 h 19790"/>
                <a:gd name="connsiteX4" fmla="*/ 0 w 14953"/>
                <a:gd name="connsiteY4" fmla="*/ 18822 h 19790"/>
                <a:gd name="connsiteX0" fmla="*/ 0 w 14933"/>
                <a:gd name="connsiteY0" fmla="*/ 18822 h 19409"/>
                <a:gd name="connsiteX1" fmla="*/ 10584 w 14933"/>
                <a:gd name="connsiteY1" fmla="*/ 19409 h 19409"/>
                <a:gd name="connsiteX2" fmla="*/ 14933 w 14933"/>
                <a:gd name="connsiteY2" fmla="*/ 0 h 19409"/>
                <a:gd name="connsiteX3" fmla="*/ 1057 w 14933"/>
                <a:gd name="connsiteY3" fmla="*/ 9 h 19409"/>
                <a:gd name="connsiteX4" fmla="*/ 0 w 14933"/>
                <a:gd name="connsiteY4" fmla="*/ 18822 h 19409"/>
                <a:gd name="connsiteX0" fmla="*/ 0 w 10628"/>
                <a:gd name="connsiteY0" fmla="*/ 19012 h 19599"/>
                <a:gd name="connsiteX1" fmla="*/ 10584 w 10628"/>
                <a:gd name="connsiteY1" fmla="*/ 19599 h 19599"/>
                <a:gd name="connsiteX2" fmla="*/ 10628 w 10628"/>
                <a:gd name="connsiteY2" fmla="*/ 0 h 19599"/>
                <a:gd name="connsiteX3" fmla="*/ 1057 w 10628"/>
                <a:gd name="connsiteY3" fmla="*/ 199 h 19599"/>
                <a:gd name="connsiteX4" fmla="*/ 0 w 10628"/>
                <a:gd name="connsiteY4" fmla="*/ 19012 h 1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8" h="19599">
                  <a:moveTo>
                    <a:pt x="0" y="19012"/>
                  </a:moveTo>
                  <a:lnTo>
                    <a:pt x="10584" y="19599"/>
                  </a:lnTo>
                  <a:cubicBezTo>
                    <a:pt x="10589" y="16266"/>
                    <a:pt x="10623" y="3333"/>
                    <a:pt x="10628" y="0"/>
                  </a:cubicBezTo>
                  <a:lnTo>
                    <a:pt x="1057" y="199"/>
                  </a:lnTo>
                  <a:cubicBezTo>
                    <a:pt x="870" y="3532"/>
                    <a:pt x="187" y="15679"/>
                    <a:pt x="0" y="1901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026" name="Rectangle 2"/>
          <p:cNvSpPr>
            <a:spLocks noGrp="1" noChangeArrowheads="1"/>
          </p:cNvSpPr>
          <p:nvPr>
            <p:ph type="title"/>
          </p:nvPr>
        </p:nvSpPr>
        <p:spPr bwMode="auto">
          <a:xfrm>
            <a:off x="609600" y="477839"/>
            <a:ext cx="911860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609600" y="1614488"/>
            <a:ext cx="10972800" cy="450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1029" name="Rectangle 5"/>
          <p:cNvSpPr>
            <a:spLocks noGrp="1" noChangeArrowheads="1"/>
          </p:cNvSpPr>
          <p:nvPr>
            <p:ph type="ftr" sz="quarter" idx="3"/>
          </p:nvPr>
        </p:nvSpPr>
        <p:spPr bwMode="auto">
          <a:xfrm>
            <a:off x="609600" y="6572251"/>
            <a:ext cx="5562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0000" bIns="45720" numCol="1" anchor="ctr" anchorCtr="0" compatLnSpc="1">
            <a:prstTxWarp prst="textNoShape">
              <a:avLst/>
            </a:prstTxWarp>
          </a:bodyPr>
          <a:lstStyle>
            <a:lvl1pPr algn="l">
              <a:defRPr sz="1000">
                <a:solidFill>
                  <a:srgbClr val="808080"/>
                </a:solidFill>
              </a:defRPr>
            </a:lvl1pPr>
          </a:lstStyle>
          <a:p>
            <a:r>
              <a:rPr lang="en-GB" altLang="en-US" dirty="0"/>
              <a:t>enter your presentation title</a:t>
            </a:r>
          </a:p>
        </p:txBody>
      </p:sp>
      <p:sp>
        <p:nvSpPr>
          <p:cNvPr id="1030" name="Rectangle 6"/>
          <p:cNvSpPr>
            <a:spLocks noGrp="1" noChangeArrowheads="1"/>
          </p:cNvSpPr>
          <p:nvPr>
            <p:ph type="sldNum" sz="quarter" idx="4"/>
          </p:nvPr>
        </p:nvSpPr>
        <p:spPr bwMode="auto">
          <a:xfrm>
            <a:off x="10947400" y="6572251"/>
            <a:ext cx="635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solidFill>
                  <a:srgbClr val="808080"/>
                </a:solidFill>
              </a:defRPr>
            </a:lvl1pPr>
          </a:lstStyle>
          <a:p>
            <a:fld id="{E76F93E7-8A88-4C49-B595-C88A0DA0006D}" type="slidenum">
              <a:rPr lang="en-GB" altLang="en-US"/>
              <a:pPr/>
              <a:t>‹N›</a:t>
            </a:fld>
            <a:endParaRPr lang="en-GB" altLang="en-US"/>
          </a:p>
        </p:txBody>
      </p:sp>
      <p:sp>
        <p:nvSpPr>
          <p:cNvPr id="9" name="Rectangle 8"/>
          <p:cNvSpPr/>
          <p:nvPr userDrawn="1"/>
        </p:nvSpPr>
        <p:spPr>
          <a:xfrm>
            <a:off x="10629141" y="8218"/>
            <a:ext cx="953259" cy="1017394"/>
          </a:xfrm>
          <a:prstGeom prst="rect">
            <a:avLst/>
          </a:prstGeom>
          <a:solidFill>
            <a:schemeClr val="bg1"/>
          </a:solidFill>
          <a:ln w="3175" cmpd="sng">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743558" y="124662"/>
            <a:ext cx="724423" cy="73507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transition>
    <p:fade/>
  </p:transition>
  <p:hf hdr="0" dt="0"/>
  <p:txStyles>
    <p:titleStyle>
      <a:lvl1pPr algn="l" rtl="0" eaLnBrk="1" fontAlgn="base" hangingPunct="1">
        <a:spcBef>
          <a:spcPct val="0"/>
        </a:spcBef>
        <a:spcAft>
          <a:spcPct val="0"/>
        </a:spcAft>
        <a:defRPr sz="2800">
          <a:solidFill>
            <a:srgbClr val="003366"/>
          </a:solidFill>
          <a:latin typeface="+mj-lt"/>
          <a:ea typeface="+mj-ea"/>
          <a:cs typeface="+mj-cs"/>
        </a:defRPr>
      </a:lvl1pPr>
      <a:lvl2pPr algn="l" rtl="0" eaLnBrk="1" fontAlgn="base" hangingPunct="1">
        <a:spcBef>
          <a:spcPct val="0"/>
        </a:spcBef>
        <a:spcAft>
          <a:spcPct val="0"/>
        </a:spcAft>
        <a:defRPr sz="2400">
          <a:solidFill>
            <a:srgbClr val="003366"/>
          </a:solidFill>
          <a:latin typeface="Arial" charset="0"/>
        </a:defRPr>
      </a:lvl2pPr>
      <a:lvl3pPr algn="l" rtl="0" eaLnBrk="1" fontAlgn="base" hangingPunct="1">
        <a:spcBef>
          <a:spcPct val="0"/>
        </a:spcBef>
        <a:spcAft>
          <a:spcPct val="0"/>
        </a:spcAft>
        <a:defRPr sz="2400">
          <a:solidFill>
            <a:srgbClr val="003366"/>
          </a:solidFill>
          <a:latin typeface="Arial" charset="0"/>
        </a:defRPr>
      </a:lvl3pPr>
      <a:lvl4pPr algn="l" rtl="0" eaLnBrk="1" fontAlgn="base" hangingPunct="1">
        <a:spcBef>
          <a:spcPct val="0"/>
        </a:spcBef>
        <a:spcAft>
          <a:spcPct val="0"/>
        </a:spcAft>
        <a:defRPr sz="2400">
          <a:solidFill>
            <a:srgbClr val="003366"/>
          </a:solidFill>
          <a:latin typeface="Arial" charset="0"/>
        </a:defRPr>
      </a:lvl4pPr>
      <a:lvl5pPr algn="l" rtl="0" eaLnBrk="1" fontAlgn="base" hangingPunct="1">
        <a:spcBef>
          <a:spcPct val="0"/>
        </a:spcBef>
        <a:spcAft>
          <a:spcPct val="0"/>
        </a:spcAft>
        <a:defRPr sz="2400">
          <a:solidFill>
            <a:srgbClr val="003366"/>
          </a:solidFill>
          <a:latin typeface="Arial" charset="0"/>
        </a:defRPr>
      </a:lvl5pPr>
      <a:lvl6pPr marL="457200" algn="l" rtl="0" eaLnBrk="1" fontAlgn="base" hangingPunct="1">
        <a:spcBef>
          <a:spcPct val="0"/>
        </a:spcBef>
        <a:spcAft>
          <a:spcPct val="0"/>
        </a:spcAft>
        <a:defRPr sz="2400">
          <a:solidFill>
            <a:srgbClr val="003366"/>
          </a:solidFill>
          <a:latin typeface="Arial" charset="0"/>
        </a:defRPr>
      </a:lvl6pPr>
      <a:lvl7pPr marL="914400" algn="l" rtl="0" eaLnBrk="1" fontAlgn="base" hangingPunct="1">
        <a:spcBef>
          <a:spcPct val="0"/>
        </a:spcBef>
        <a:spcAft>
          <a:spcPct val="0"/>
        </a:spcAft>
        <a:defRPr sz="2400">
          <a:solidFill>
            <a:srgbClr val="003366"/>
          </a:solidFill>
          <a:latin typeface="Arial" charset="0"/>
        </a:defRPr>
      </a:lvl7pPr>
      <a:lvl8pPr marL="1371600" algn="l" rtl="0" eaLnBrk="1" fontAlgn="base" hangingPunct="1">
        <a:spcBef>
          <a:spcPct val="0"/>
        </a:spcBef>
        <a:spcAft>
          <a:spcPct val="0"/>
        </a:spcAft>
        <a:defRPr sz="2400">
          <a:solidFill>
            <a:srgbClr val="003366"/>
          </a:solidFill>
          <a:latin typeface="Arial" charset="0"/>
        </a:defRPr>
      </a:lvl8pPr>
      <a:lvl9pPr marL="1828800" algn="l" rtl="0" eaLnBrk="1" fontAlgn="base" hangingPunct="1">
        <a:spcBef>
          <a:spcPct val="0"/>
        </a:spcBef>
        <a:spcAft>
          <a:spcPct val="0"/>
        </a:spcAft>
        <a:defRPr sz="2400">
          <a:solidFill>
            <a:srgbClr val="003366"/>
          </a:solidFill>
          <a:latin typeface="Arial" charset="0"/>
        </a:defRPr>
      </a:lvl9pPr>
    </p:titleStyle>
    <p:bodyStyle>
      <a:lvl1pPr marL="342900" indent="-342900" algn="l" rtl="0" eaLnBrk="1" fontAlgn="base" hangingPunct="1">
        <a:spcBef>
          <a:spcPct val="20000"/>
        </a:spcBef>
        <a:spcAft>
          <a:spcPct val="0"/>
        </a:spcAft>
        <a:buClr>
          <a:srgbClr val="3399CC"/>
        </a:buClr>
        <a:buFont typeface="Arial" panose="020B0604020202020204" pitchFamily="34" charset="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3399CC"/>
        </a:buClr>
        <a:buFont typeface="Arial" panose="020B0604020202020204" pitchFamily="34" charset="0"/>
        <a:buChar char="•"/>
        <a:defRPr>
          <a:solidFill>
            <a:schemeClr val="tx1"/>
          </a:solidFill>
          <a:latin typeface="+mn-lt"/>
        </a:defRPr>
      </a:lvl2pPr>
      <a:lvl3pPr marL="1143000" indent="-228600" algn="l" rtl="0" eaLnBrk="1" fontAlgn="base" hangingPunct="1">
        <a:spcBef>
          <a:spcPct val="20000"/>
        </a:spcBef>
        <a:spcAft>
          <a:spcPct val="0"/>
        </a:spcAft>
        <a:buClr>
          <a:srgbClr val="3399CC"/>
        </a:buClr>
        <a:buFont typeface="Arial" panose="020B0604020202020204" pitchFamily="34" charset="0"/>
        <a:buChar char="•"/>
        <a:defRPr sz="1600">
          <a:solidFill>
            <a:schemeClr val="tx1"/>
          </a:solidFill>
          <a:latin typeface="+mn-lt"/>
        </a:defRPr>
      </a:lvl3pPr>
      <a:lvl4pPr marL="1600200" indent="-228600" algn="l" rtl="0" eaLnBrk="1" fontAlgn="base" hangingPunct="1">
        <a:spcBef>
          <a:spcPct val="20000"/>
        </a:spcBef>
        <a:spcAft>
          <a:spcPct val="0"/>
        </a:spcAft>
        <a:buClr>
          <a:srgbClr val="3399CC"/>
        </a:buClr>
        <a:buFont typeface="Arial" panose="020B0604020202020204" pitchFamily="34" charset="0"/>
        <a:buChar char="•"/>
        <a:defRPr sz="1400">
          <a:solidFill>
            <a:schemeClr val="tx1"/>
          </a:solidFill>
          <a:latin typeface="+mn-lt"/>
        </a:defRPr>
      </a:lvl4pPr>
      <a:lvl5pPr marL="2057400" indent="-228600" algn="l" rtl="0" eaLnBrk="1" fontAlgn="base" hangingPunct="1">
        <a:spcBef>
          <a:spcPct val="20000"/>
        </a:spcBef>
        <a:spcAft>
          <a:spcPct val="0"/>
        </a:spcAft>
        <a:buClr>
          <a:srgbClr val="3399CC"/>
        </a:buClr>
        <a:buFont typeface="Arial" panose="020B0604020202020204" pitchFamily="34" charset="0"/>
        <a:buChar char="•"/>
        <a:defRPr sz="1200">
          <a:solidFill>
            <a:schemeClr val="tx1"/>
          </a:solidFill>
          <a:latin typeface="+mn-lt"/>
        </a:defRPr>
      </a:lvl5pPr>
      <a:lvl6pPr marL="25146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6pPr>
      <a:lvl7pPr marL="29718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7pPr>
      <a:lvl8pPr marL="34290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8pPr>
      <a:lvl9pPr marL="38862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hyperlink" Target="mailto:Eatm-cert@eurocontrol.int" TargetMode="External"/><Relationship Id="rId2" Type="http://schemas.openxmlformats.org/officeDocument/2006/relationships/hyperlink" Target="mailto:patrick.mana@eurocontrol.int" TargetMode="Externa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550" y="0"/>
            <a:ext cx="11163300" cy="7486650"/>
          </a:xfrm>
        </p:spPr>
      </p:pic>
      <p:sp>
        <p:nvSpPr>
          <p:cNvPr id="4" name="Segnaposto piè di pagina 3"/>
          <p:cNvSpPr>
            <a:spLocks noGrp="1"/>
          </p:cNvSpPr>
          <p:nvPr>
            <p:ph type="ftr" sz="quarter" idx="10"/>
          </p:nvPr>
        </p:nvSpPr>
        <p:spPr/>
        <p:txBody>
          <a:bodyPr/>
          <a:lstStyle/>
          <a:p>
            <a:r>
              <a:rPr lang="en-GB" altLang="en-US" smtClean="0"/>
              <a:t>enter your presentation title</a:t>
            </a:r>
            <a:endParaRPr lang="en-GB" altLang="en-US"/>
          </a:p>
        </p:txBody>
      </p:sp>
      <p:sp>
        <p:nvSpPr>
          <p:cNvPr id="5" name="Segnaposto numero diapositiva 4"/>
          <p:cNvSpPr>
            <a:spLocks noGrp="1"/>
          </p:cNvSpPr>
          <p:nvPr>
            <p:ph type="sldNum" sz="quarter" idx="11"/>
          </p:nvPr>
        </p:nvSpPr>
        <p:spPr/>
        <p:txBody>
          <a:bodyPr/>
          <a:lstStyle/>
          <a:p>
            <a:fld id="{BFDCD14E-C948-4238-95C1-5D3928859336}" type="slidenum">
              <a:rPr lang="en-GB" altLang="en-US" smtClean="0"/>
              <a:pPr/>
              <a:t>1</a:t>
            </a:fld>
            <a:endParaRPr lang="en-GB" altLang="en-US"/>
          </a:p>
        </p:txBody>
      </p:sp>
    </p:spTree>
    <p:extLst>
      <p:ext uri="{BB962C8B-B14F-4D97-AF65-F5344CB8AC3E}">
        <p14:creationId xmlns:p14="http://schemas.microsoft.com/office/powerpoint/2010/main" val="16587544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7C749-E523-1301-44D1-BE0F3D75E5A7}"/>
              </a:ext>
            </a:extLst>
          </p:cNvPr>
          <p:cNvSpPr>
            <a:spLocks noGrp="1"/>
          </p:cNvSpPr>
          <p:nvPr>
            <p:ph type="title"/>
          </p:nvPr>
        </p:nvSpPr>
        <p:spPr>
          <a:xfrm>
            <a:off x="254000" y="384175"/>
            <a:ext cx="9118600" cy="776287"/>
          </a:xfrm>
        </p:spPr>
        <p:txBody>
          <a:bodyPr/>
          <a:lstStyle/>
          <a:p>
            <a:r>
              <a:rPr lang="en-US" dirty="0"/>
              <a:t>RAG architecture (Retrieval-Augmented Generation)</a:t>
            </a:r>
            <a:endParaRPr lang="en-GB" dirty="0"/>
          </a:p>
        </p:txBody>
      </p:sp>
      <p:sp>
        <p:nvSpPr>
          <p:cNvPr id="3" name="Content Placeholder 2">
            <a:extLst>
              <a:ext uri="{FF2B5EF4-FFF2-40B4-BE49-F238E27FC236}">
                <a16:creationId xmlns:a16="http://schemas.microsoft.com/office/drawing/2014/main" id="{41EAED79-6049-1E0A-D759-BE727BB80BE7}"/>
              </a:ext>
            </a:extLst>
          </p:cNvPr>
          <p:cNvSpPr>
            <a:spLocks noGrp="1"/>
          </p:cNvSpPr>
          <p:nvPr>
            <p:ph sz="half" idx="1"/>
          </p:nvPr>
        </p:nvSpPr>
        <p:spPr/>
        <p:txBody>
          <a:bodyPr/>
          <a:lstStyle/>
          <a:p>
            <a:r>
              <a:rPr lang="en-US" dirty="0"/>
              <a:t>RAG is a combination of retrieval based and generative approaches.</a:t>
            </a:r>
            <a:r>
              <a:rPr lang="en-GB" dirty="0"/>
              <a:t> Which create a hybrid model that leverages external knowledge sources during the generation process</a:t>
            </a:r>
          </a:p>
          <a:p>
            <a:r>
              <a:rPr lang="en-GB" b="1" dirty="0"/>
              <a:t>2 components :</a:t>
            </a:r>
          </a:p>
          <a:p>
            <a:pPr marL="457200" indent="-457200">
              <a:buFont typeface="+mj-lt"/>
              <a:buAutoNum type="arabicPeriod"/>
            </a:pPr>
            <a:r>
              <a:rPr lang="en-GB" b="1" dirty="0"/>
              <a:t>Retriever</a:t>
            </a:r>
            <a:r>
              <a:rPr lang="en-GB" dirty="0"/>
              <a:t> : fetch relevant info of context from DB </a:t>
            </a:r>
          </a:p>
          <a:p>
            <a:pPr marL="457200" indent="-457200">
              <a:buFont typeface="+mj-lt"/>
              <a:buAutoNum type="arabicPeriod"/>
            </a:pPr>
            <a:r>
              <a:rPr lang="en-GB" b="1" dirty="0"/>
              <a:t>Generator</a:t>
            </a:r>
            <a:r>
              <a:rPr lang="en-GB" dirty="0"/>
              <a:t> : takes the retrieved info and generates a coherent response </a:t>
            </a:r>
            <a:endParaRPr lang="en-US" dirty="0"/>
          </a:p>
        </p:txBody>
      </p:sp>
      <p:sp>
        <p:nvSpPr>
          <p:cNvPr id="4" name="Content Placeholder 3">
            <a:extLst>
              <a:ext uri="{FF2B5EF4-FFF2-40B4-BE49-F238E27FC236}">
                <a16:creationId xmlns:a16="http://schemas.microsoft.com/office/drawing/2014/main" id="{2D2BD1BF-8D10-639B-0888-881FAB0F4A19}"/>
              </a:ext>
            </a:extLst>
          </p:cNvPr>
          <p:cNvSpPr>
            <a:spLocks noGrp="1"/>
          </p:cNvSpPr>
          <p:nvPr>
            <p:ph sz="half" idx="2"/>
          </p:nvPr>
        </p:nvSpPr>
        <p:spPr/>
        <p:txBody>
          <a:bodyPr/>
          <a:lstStyle/>
          <a:p>
            <a:r>
              <a:rPr lang="en-US" b="1" dirty="0"/>
              <a:t>Key advantages </a:t>
            </a:r>
          </a:p>
          <a:p>
            <a:pPr lvl="1"/>
            <a:r>
              <a:rPr lang="en-US" dirty="0"/>
              <a:t>Improved contextual understanding</a:t>
            </a:r>
          </a:p>
          <a:p>
            <a:pPr lvl="1"/>
            <a:r>
              <a:rPr lang="en-US" dirty="0"/>
              <a:t>Enhanced fact-based QA</a:t>
            </a:r>
          </a:p>
          <a:p>
            <a:pPr lvl="1"/>
            <a:r>
              <a:rPr lang="en-US" dirty="0"/>
              <a:t>Knowledge integration</a:t>
            </a:r>
          </a:p>
          <a:p>
            <a:pPr lvl="1"/>
            <a:r>
              <a:rPr lang="en-US" dirty="0"/>
              <a:t>Flexible retrieval </a:t>
            </a:r>
            <a:endParaRPr lang="en-GB" dirty="0"/>
          </a:p>
        </p:txBody>
      </p:sp>
      <p:sp>
        <p:nvSpPr>
          <p:cNvPr id="5" name="Footer Placeholder 4">
            <a:extLst>
              <a:ext uri="{FF2B5EF4-FFF2-40B4-BE49-F238E27FC236}">
                <a16:creationId xmlns:a16="http://schemas.microsoft.com/office/drawing/2014/main" id="{82D11A5A-89EC-20B1-B5BE-CF2565805ECF}"/>
              </a:ext>
            </a:extLst>
          </p:cNvPr>
          <p:cNvSpPr>
            <a:spLocks noGrp="1"/>
          </p:cNvSpPr>
          <p:nvPr>
            <p:ph type="ftr" sz="quarter" idx="10"/>
          </p:nvPr>
        </p:nvSpPr>
        <p:spPr/>
        <p:txBody>
          <a:bodyPr/>
          <a:lstStyle/>
          <a:p>
            <a:r>
              <a:rPr lang="en-GB" altLang="en-US"/>
              <a:t>enter your presentation title</a:t>
            </a:r>
          </a:p>
        </p:txBody>
      </p:sp>
      <p:sp>
        <p:nvSpPr>
          <p:cNvPr id="6" name="Slide Number Placeholder 5">
            <a:extLst>
              <a:ext uri="{FF2B5EF4-FFF2-40B4-BE49-F238E27FC236}">
                <a16:creationId xmlns:a16="http://schemas.microsoft.com/office/drawing/2014/main" id="{A6AEF908-AFCA-A904-0D28-0B254A78AA3D}"/>
              </a:ext>
            </a:extLst>
          </p:cNvPr>
          <p:cNvSpPr>
            <a:spLocks noGrp="1"/>
          </p:cNvSpPr>
          <p:nvPr>
            <p:ph type="sldNum" sz="quarter" idx="11"/>
          </p:nvPr>
        </p:nvSpPr>
        <p:spPr/>
        <p:txBody>
          <a:bodyPr/>
          <a:lstStyle/>
          <a:p>
            <a:fld id="{4D656E8D-B8B0-4628-8A79-AE7530179D17}" type="slidenum">
              <a:rPr lang="en-GB" altLang="en-US" smtClean="0"/>
              <a:pPr/>
              <a:t>10</a:t>
            </a:fld>
            <a:endParaRPr lang="en-GB" altLang="en-US"/>
          </a:p>
        </p:txBody>
      </p:sp>
      <p:pic>
        <p:nvPicPr>
          <p:cNvPr id="7" name="Picture 6">
            <a:extLst>
              <a:ext uri="{FF2B5EF4-FFF2-40B4-BE49-F238E27FC236}">
                <a16:creationId xmlns:a16="http://schemas.microsoft.com/office/drawing/2014/main" id="{1B94F7D3-055D-428A-160A-878B6FC0FB19}"/>
              </a:ext>
            </a:extLst>
          </p:cNvPr>
          <p:cNvPicPr>
            <a:picLocks noChangeAspect="1"/>
          </p:cNvPicPr>
          <p:nvPr/>
        </p:nvPicPr>
        <p:blipFill>
          <a:blip r:embed="rId3"/>
          <a:stretch>
            <a:fillRect/>
          </a:stretch>
        </p:blipFill>
        <p:spPr>
          <a:xfrm>
            <a:off x="8626118" y="119861"/>
            <a:ext cx="3565882" cy="1040601"/>
          </a:xfrm>
          <a:prstGeom prst="rect">
            <a:avLst/>
          </a:prstGeom>
        </p:spPr>
      </p:pic>
    </p:spTree>
    <p:extLst>
      <p:ext uri="{BB962C8B-B14F-4D97-AF65-F5344CB8AC3E}">
        <p14:creationId xmlns:p14="http://schemas.microsoft.com/office/powerpoint/2010/main" val="117788781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E8CE78-AEB8-CDEF-E79C-7B12D54EC043}"/>
              </a:ext>
            </a:extLst>
          </p:cNvPr>
          <p:cNvSpPr>
            <a:spLocks noGrp="1"/>
          </p:cNvSpPr>
          <p:nvPr>
            <p:ph idx="1"/>
          </p:nvPr>
        </p:nvSpPr>
        <p:spPr>
          <a:xfrm>
            <a:off x="6799384" y="2625969"/>
            <a:ext cx="4783015" cy="3492256"/>
          </a:xfrm>
        </p:spPr>
        <p:txBody>
          <a:bodyPr/>
          <a:lstStyle/>
          <a:p>
            <a:r>
              <a:rPr lang="en-US" dirty="0"/>
              <a:t>We can upgrade model easily</a:t>
            </a:r>
          </a:p>
          <a:p>
            <a:r>
              <a:rPr lang="en-US" dirty="0"/>
              <a:t>No security issue</a:t>
            </a:r>
          </a:p>
          <a:p>
            <a:r>
              <a:rPr lang="en-US" dirty="0"/>
              <a:t>100% Local no API</a:t>
            </a:r>
            <a:endParaRPr lang="en-GB" dirty="0"/>
          </a:p>
        </p:txBody>
      </p:sp>
      <p:sp>
        <p:nvSpPr>
          <p:cNvPr id="4" name="Footer Placeholder 3">
            <a:extLst>
              <a:ext uri="{FF2B5EF4-FFF2-40B4-BE49-F238E27FC236}">
                <a16:creationId xmlns:a16="http://schemas.microsoft.com/office/drawing/2014/main" id="{EE0148DB-7A5C-C64A-670B-1C0D13A8BDBF}"/>
              </a:ext>
            </a:extLst>
          </p:cNvPr>
          <p:cNvSpPr>
            <a:spLocks noGrp="1"/>
          </p:cNvSpPr>
          <p:nvPr>
            <p:ph type="ftr" sz="quarter" idx="10"/>
          </p:nvPr>
        </p:nvSpPr>
        <p:spPr/>
        <p:txBody>
          <a:bodyPr/>
          <a:lstStyle/>
          <a:p>
            <a:r>
              <a:rPr lang="en-GB" altLang="en-US"/>
              <a:t>enter your presentation title</a:t>
            </a:r>
          </a:p>
        </p:txBody>
      </p:sp>
      <p:sp>
        <p:nvSpPr>
          <p:cNvPr id="5" name="Slide Number Placeholder 4">
            <a:extLst>
              <a:ext uri="{FF2B5EF4-FFF2-40B4-BE49-F238E27FC236}">
                <a16:creationId xmlns:a16="http://schemas.microsoft.com/office/drawing/2014/main" id="{84511529-D6F1-0F07-6C27-634BE85A681B}"/>
              </a:ext>
            </a:extLst>
          </p:cNvPr>
          <p:cNvSpPr>
            <a:spLocks noGrp="1"/>
          </p:cNvSpPr>
          <p:nvPr>
            <p:ph type="sldNum" sz="quarter" idx="11"/>
          </p:nvPr>
        </p:nvSpPr>
        <p:spPr/>
        <p:txBody>
          <a:bodyPr/>
          <a:lstStyle/>
          <a:p>
            <a:fld id="{BFDCD14E-C948-4238-95C1-5D3928859336}" type="slidenum">
              <a:rPr lang="en-GB" altLang="en-US" smtClean="0"/>
              <a:pPr/>
              <a:t>11</a:t>
            </a:fld>
            <a:endParaRPr lang="en-GB" altLang="en-US"/>
          </a:p>
        </p:txBody>
      </p:sp>
      <p:pic>
        <p:nvPicPr>
          <p:cNvPr id="6" name="Picture 5">
            <a:extLst>
              <a:ext uri="{FF2B5EF4-FFF2-40B4-BE49-F238E27FC236}">
                <a16:creationId xmlns:a16="http://schemas.microsoft.com/office/drawing/2014/main" id="{FB554C06-101A-9E7B-34D9-EF26196D9140}"/>
              </a:ext>
            </a:extLst>
          </p:cNvPr>
          <p:cNvPicPr>
            <a:picLocks noChangeAspect="1"/>
          </p:cNvPicPr>
          <p:nvPr/>
        </p:nvPicPr>
        <p:blipFill>
          <a:blip r:embed="rId2"/>
          <a:stretch>
            <a:fillRect/>
          </a:stretch>
        </p:blipFill>
        <p:spPr>
          <a:xfrm>
            <a:off x="445477" y="1614488"/>
            <a:ext cx="6259222" cy="6858000"/>
          </a:xfrm>
          <a:prstGeom prst="rect">
            <a:avLst/>
          </a:prstGeom>
        </p:spPr>
      </p:pic>
      <p:pic>
        <p:nvPicPr>
          <p:cNvPr id="7" name="Picture 6">
            <a:extLst>
              <a:ext uri="{FF2B5EF4-FFF2-40B4-BE49-F238E27FC236}">
                <a16:creationId xmlns:a16="http://schemas.microsoft.com/office/drawing/2014/main" id="{EA2877CC-D058-62EB-3F20-B762D372CD97}"/>
              </a:ext>
            </a:extLst>
          </p:cNvPr>
          <p:cNvPicPr>
            <a:picLocks noChangeAspect="1"/>
          </p:cNvPicPr>
          <p:nvPr/>
        </p:nvPicPr>
        <p:blipFill>
          <a:blip r:embed="rId3"/>
          <a:stretch>
            <a:fillRect/>
          </a:stretch>
        </p:blipFill>
        <p:spPr>
          <a:xfrm>
            <a:off x="8384818" y="40485"/>
            <a:ext cx="3565882" cy="1040601"/>
          </a:xfrm>
          <a:prstGeom prst="rect">
            <a:avLst/>
          </a:prstGeom>
        </p:spPr>
      </p:pic>
      <p:sp>
        <p:nvSpPr>
          <p:cNvPr id="9" name="Title 5">
            <a:extLst>
              <a:ext uri="{FF2B5EF4-FFF2-40B4-BE49-F238E27FC236}">
                <a16:creationId xmlns:a16="http://schemas.microsoft.com/office/drawing/2014/main" id="{46309465-9246-44BD-8658-27D4B1F6B38B}"/>
              </a:ext>
            </a:extLst>
          </p:cNvPr>
          <p:cNvSpPr>
            <a:spLocks noGrp="1"/>
          </p:cNvSpPr>
          <p:nvPr>
            <p:ph type="title"/>
          </p:nvPr>
        </p:nvSpPr>
        <p:spPr>
          <a:xfrm>
            <a:off x="609600" y="477839"/>
            <a:ext cx="9118600" cy="776287"/>
          </a:xfrm>
        </p:spPr>
        <p:txBody>
          <a:bodyPr/>
          <a:lstStyle/>
          <a:p>
            <a:r>
              <a:rPr lang="en-GB" dirty="0"/>
              <a:t>Knowledge database: dedicated LLM</a:t>
            </a:r>
          </a:p>
        </p:txBody>
      </p:sp>
    </p:spTree>
    <p:extLst>
      <p:ext uri="{BB962C8B-B14F-4D97-AF65-F5344CB8AC3E}">
        <p14:creationId xmlns:p14="http://schemas.microsoft.com/office/powerpoint/2010/main" val="42139540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2068-322F-3257-CEA2-AA37C9757C78}"/>
              </a:ext>
            </a:extLst>
          </p:cNvPr>
          <p:cNvSpPr>
            <a:spLocks noGrp="1"/>
          </p:cNvSpPr>
          <p:nvPr>
            <p:ph type="title"/>
          </p:nvPr>
        </p:nvSpPr>
        <p:spPr/>
        <p:txBody>
          <a:bodyPr/>
          <a:lstStyle/>
          <a:p>
            <a:r>
              <a:rPr lang="en-GB" dirty="0"/>
              <a:t>Knowledge database: overview</a:t>
            </a:r>
          </a:p>
        </p:txBody>
      </p:sp>
      <p:sp>
        <p:nvSpPr>
          <p:cNvPr id="5" name="Footer Placeholder 4">
            <a:extLst>
              <a:ext uri="{FF2B5EF4-FFF2-40B4-BE49-F238E27FC236}">
                <a16:creationId xmlns:a16="http://schemas.microsoft.com/office/drawing/2014/main" id="{B42DC57A-3161-C140-479E-88C3046AE8C3}"/>
              </a:ext>
            </a:extLst>
          </p:cNvPr>
          <p:cNvSpPr>
            <a:spLocks noGrp="1"/>
          </p:cNvSpPr>
          <p:nvPr>
            <p:ph type="ftr" sz="quarter" idx="10"/>
          </p:nvPr>
        </p:nvSpPr>
        <p:spPr/>
        <p:txBody>
          <a:bodyPr/>
          <a:lstStyle/>
          <a:p>
            <a:r>
              <a:rPr lang="en-GB" altLang="en-US"/>
              <a:t>enter your presentation title</a:t>
            </a:r>
          </a:p>
        </p:txBody>
      </p:sp>
      <p:sp>
        <p:nvSpPr>
          <p:cNvPr id="6" name="Slide Number Placeholder 5">
            <a:extLst>
              <a:ext uri="{FF2B5EF4-FFF2-40B4-BE49-F238E27FC236}">
                <a16:creationId xmlns:a16="http://schemas.microsoft.com/office/drawing/2014/main" id="{775FC9CB-A7A6-701A-D70E-A4CA5C9BA935}"/>
              </a:ext>
            </a:extLst>
          </p:cNvPr>
          <p:cNvSpPr>
            <a:spLocks noGrp="1"/>
          </p:cNvSpPr>
          <p:nvPr>
            <p:ph type="sldNum" sz="quarter" idx="11"/>
          </p:nvPr>
        </p:nvSpPr>
        <p:spPr/>
        <p:txBody>
          <a:bodyPr/>
          <a:lstStyle/>
          <a:p>
            <a:fld id="{4D656E8D-B8B0-4628-8A79-AE7530179D17}" type="slidenum">
              <a:rPr lang="en-GB" altLang="en-US" smtClean="0"/>
              <a:pPr/>
              <a:t>12</a:t>
            </a:fld>
            <a:endParaRPr lang="en-GB" altLang="en-US"/>
          </a:p>
        </p:txBody>
      </p:sp>
      <p:pic>
        <p:nvPicPr>
          <p:cNvPr id="10" name="Content Placeholder 9">
            <a:extLst>
              <a:ext uri="{FF2B5EF4-FFF2-40B4-BE49-F238E27FC236}">
                <a16:creationId xmlns:a16="http://schemas.microsoft.com/office/drawing/2014/main" id="{AF401BBB-1A4F-4615-BD36-8AF6D21A1075}"/>
              </a:ext>
            </a:extLst>
          </p:cNvPr>
          <p:cNvPicPr>
            <a:picLocks noGrp="1" noChangeAspect="1"/>
          </p:cNvPicPr>
          <p:nvPr>
            <p:ph idx="1"/>
          </p:nvPr>
        </p:nvPicPr>
        <p:blipFill>
          <a:blip r:embed="rId3"/>
          <a:stretch>
            <a:fillRect/>
          </a:stretch>
        </p:blipFill>
        <p:spPr bwMode="auto">
          <a:xfrm>
            <a:off x="1778543" y="996218"/>
            <a:ext cx="8634914" cy="52560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A126CE7-460F-43AE-69F5-3EA98415DAEB}"/>
              </a:ext>
            </a:extLst>
          </p:cNvPr>
          <p:cNvPicPr>
            <a:picLocks noChangeAspect="1"/>
          </p:cNvPicPr>
          <p:nvPr/>
        </p:nvPicPr>
        <p:blipFill>
          <a:blip r:embed="rId4"/>
          <a:stretch>
            <a:fillRect/>
          </a:stretch>
        </p:blipFill>
        <p:spPr>
          <a:xfrm>
            <a:off x="8384818" y="40485"/>
            <a:ext cx="3565882" cy="1040601"/>
          </a:xfrm>
          <a:prstGeom prst="rect">
            <a:avLst/>
          </a:prstGeom>
        </p:spPr>
      </p:pic>
    </p:spTree>
    <p:extLst>
      <p:ext uri="{BB962C8B-B14F-4D97-AF65-F5344CB8AC3E}">
        <p14:creationId xmlns:p14="http://schemas.microsoft.com/office/powerpoint/2010/main" val="324957330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ockvektorbilden Increase personal efficiency, productivity. Vector icon.  | Adobe Stock">
            <a:extLst>
              <a:ext uri="{FF2B5EF4-FFF2-40B4-BE49-F238E27FC236}">
                <a16:creationId xmlns:a16="http://schemas.microsoft.com/office/drawing/2014/main" id="{E89FF8E4-6856-6B93-A746-D4C535B06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546991"/>
            <a:ext cx="2470355" cy="24703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F6D048D-2F9F-AEEF-17D4-3CD5E4BC95BF}"/>
              </a:ext>
            </a:extLst>
          </p:cNvPr>
          <p:cNvSpPr>
            <a:spLocks noGrp="1"/>
          </p:cNvSpPr>
          <p:nvPr>
            <p:ph type="title"/>
          </p:nvPr>
        </p:nvSpPr>
        <p:spPr/>
        <p:txBody>
          <a:bodyPr/>
          <a:lstStyle/>
          <a:p>
            <a:pPr algn="ctr"/>
            <a:r>
              <a:rPr lang="en-GB" dirty="0"/>
              <a:t>AI for cyber - summary</a:t>
            </a:r>
          </a:p>
        </p:txBody>
      </p:sp>
      <p:sp>
        <p:nvSpPr>
          <p:cNvPr id="3" name="Content Placeholder 2">
            <a:extLst>
              <a:ext uri="{FF2B5EF4-FFF2-40B4-BE49-F238E27FC236}">
                <a16:creationId xmlns:a16="http://schemas.microsoft.com/office/drawing/2014/main" id="{520CB719-49A3-6506-BDEF-24C74EBF4E30}"/>
              </a:ext>
            </a:extLst>
          </p:cNvPr>
          <p:cNvSpPr>
            <a:spLocks noGrp="1"/>
          </p:cNvSpPr>
          <p:nvPr>
            <p:ph idx="1"/>
          </p:nvPr>
        </p:nvSpPr>
        <p:spPr>
          <a:xfrm>
            <a:off x="565246" y="2394581"/>
            <a:ext cx="1789471" cy="490537"/>
          </a:xfrm>
        </p:spPr>
        <p:txBody>
          <a:bodyPr/>
          <a:lstStyle/>
          <a:p>
            <a:pPr marL="0" indent="0" algn="ctr">
              <a:buNone/>
            </a:pPr>
            <a:r>
              <a:rPr lang="en-GB" dirty="0"/>
              <a:t>Increase </a:t>
            </a:r>
          </a:p>
          <a:p>
            <a:pPr marL="0" indent="0" algn="ctr">
              <a:buNone/>
            </a:pPr>
            <a:r>
              <a:rPr lang="en-GB" dirty="0"/>
              <a:t>productivity</a:t>
            </a:r>
          </a:p>
        </p:txBody>
      </p:sp>
      <p:sp>
        <p:nvSpPr>
          <p:cNvPr id="4" name="Footer Placeholder 3">
            <a:extLst>
              <a:ext uri="{FF2B5EF4-FFF2-40B4-BE49-F238E27FC236}">
                <a16:creationId xmlns:a16="http://schemas.microsoft.com/office/drawing/2014/main" id="{6EBCCB19-2E42-AE57-88B9-3063986EE6F5}"/>
              </a:ext>
            </a:extLst>
          </p:cNvPr>
          <p:cNvSpPr>
            <a:spLocks noGrp="1"/>
          </p:cNvSpPr>
          <p:nvPr>
            <p:ph type="ftr" sz="quarter" idx="10"/>
          </p:nvPr>
        </p:nvSpPr>
        <p:spPr/>
        <p:txBody>
          <a:bodyPr/>
          <a:lstStyle/>
          <a:p>
            <a:r>
              <a:rPr lang="en-GB" altLang="en-US"/>
              <a:t>enter your presentation title</a:t>
            </a:r>
          </a:p>
        </p:txBody>
      </p:sp>
      <p:sp>
        <p:nvSpPr>
          <p:cNvPr id="5" name="Slide Number Placeholder 4">
            <a:extLst>
              <a:ext uri="{FF2B5EF4-FFF2-40B4-BE49-F238E27FC236}">
                <a16:creationId xmlns:a16="http://schemas.microsoft.com/office/drawing/2014/main" id="{AD19C6DD-EC6D-9828-5751-A9C3962D6088}"/>
              </a:ext>
            </a:extLst>
          </p:cNvPr>
          <p:cNvSpPr>
            <a:spLocks noGrp="1"/>
          </p:cNvSpPr>
          <p:nvPr>
            <p:ph type="sldNum" sz="quarter" idx="11"/>
          </p:nvPr>
        </p:nvSpPr>
        <p:spPr/>
        <p:txBody>
          <a:bodyPr/>
          <a:lstStyle/>
          <a:p>
            <a:fld id="{BFDCD14E-C948-4238-95C1-5D3928859336}" type="slidenum">
              <a:rPr lang="en-GB" altLang="en-US" smtClean="0"/>
              <a:pPr/>
              <a:t>13</a:t>
            </a:fld>
            <a:endParaRPr lang="en-GB" altLang="en-US"/>
          </a:p>
        </p:txBody>
      </p:sp>
      <p:pic>
        <p:nvPicPr>
          <p:cNvPr id="1028" name="Picture 4" descr="Hand, hold, human resource, manpower, people icon - Download on Iconfinder">
            <a:extLst>
              <a:ext uri="{FF2B5EF4-FFF2-40B4-BE49-F238E27FC236}">
                <a16:creationId xmlns:a16="http://schemas.microsoft.com/office/drawing/2014/main" id="{ECE3EC85-19EB-E1C1-156E-BC957A17E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313" y="1251695"/>
            <a:ext cx="1765651" cy="17656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Ultimate Guide for AI in Procurement | Sievo">
            <a:extLst>
              <a:ext uri="{FF2B5EF4-FFF2-40B4-BE49-F238E27FC236}">
                <a16:creationId xmlns:a16="http://schemas.microsoft.com/office/drawing/2014/main" id="{B2CC56EF-278F-8C7F-2D36-545ECC315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24" y="4335436"/>
            <a:ext cx="2105025"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creasing Creativity. Wireframe hand is pulling up to the maximum position  progress bar with the creativity icon. Innovative and Solution. Idea and  imagination. Creative mode. Vector illustration. 11529286 Vector Art at  Vecteezy">
            <a:extLst>
              <a:ext uri="{FF2B5EF4-FFF2-40B4-BE49-F238E27FC236}">
                <a16:creationId xmlns:a16="http://schemas.microsoft.com/office/drawing/2014/main" id="{C6B71241-C128-7936-DE5B-F83B643897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70" y="4335254"/>
            <a:ext cx="2470355" cy="16439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allenge - Free sports icons">
            <a:extLst>
              <a:ext uri="{FF2B5EF4-FFF2-40B4-BE49-F238E27FC236}">
                <a16:creationId xmlns:a16="http://schemas.microsoft.com/office/drawing/2014/main" id="{FE920F5C-F206-89C8-2C74-EDF7F8B525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4275" y="114126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nowledge bases Icons - Iconshock">
            <a:extLst>
              <a:ext uri="{FF2B5EF4-FFF2-40B4-BE49-F238E27FC236}">
                <a16:creationId xmlns:a16="http://schemas.microsoft.com/office/drawing/2014/main" id="{53D7FA71-47EF-9FC8-C40B-3E75DF3AFF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8211" y="404197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C588A8F5-A11A-073C-83D2-3F1EBBCCF6FB}"/>
              </a:ext>
            </a:extLst>
          </p:cNvPr>
          <p:cNvSpPr txBox="1">
            <a:spLocks/>
          </p:cNvSpPr>
          <p:nvPr/>
        </p:nvSpPr>
        <p:spPr bwMode="auto">
          <a:xfrm>
            <a:off x="4010230" y="3017346"/>
            <a:ext cx="2815815" cy="57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399CC"/>
              </a:buClr>
              <a:buFont typeface="Arial" panose="020B0604020202020204" pitchFamily="34" charset="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3399CC"/>
              </a:buClr>
              <a:buFont typeface="Arial" panose="020B0604020202020204" pitchFamily="34" charset="0"/>
              <a:buChar char="•"/>
              <a:defRPr>
                <a:solidFill>
                  <a:schemeClr val="tx1"/>
                </a:solidFill>
                <a:latin typeface="+mn-lt"/>
              </a:defRPr>
            </a:lvl2pPr>
            <a:lvl3pPr marL="1143000" indent="-228600" algn="l" rtl="0" eaLnBrk="1" fontAlgn="base" hangingPunct="1">
              <a:spcBef>
                <a:spcPct val="20000"/>
              </a:spcBef>
              <a:spcAft>
                <a:spcPct val="0"/>
              </a:spcAft>
              <a:buClr>
                <a:srgbClr val="3399CC"/>
              </a:buClr>
              <a:buFont typeface="Arial" panose="020B0604020202020204" pitchFamily="34" charset="0"/>
              <a:buChar char="•"/>
              <a:defRPr sz="1600">
                <a:solidFill>
                  <a:schemeClr val="tx1"/>
                </a:solidFill>
                <a:latin typeface="+mn-lt"/>
              </a:defRPr>
            </a:lvl3pPr>
            <a:lvl4pPr marL="1600200" indent="-228600" algn="l" rtl="0" eaLnBrk="1" fontAlgn="base" hangingPunct="1">
              <a:spcBef>
                <a:spcPct val="20000"/>
              </a:spcBef>
              <a:spcAft>
                <a:spcPct val="0"/>
              </a:spcAft>
              <a:buClr>
                <a:srgbClr val="3399CC"/>
              </a:buClr>
              <a:buFont typeface="Arial" panose="020B0604020202020204" pitchFamily="34" charset="0"/>
              <a:buChar char="•"/>
              <a:defRPr sz="1400">
                <a:solidFill>
                  <a:schemeClr val="tx1"/>
                </a:solidFill>
                <a:latin typeface="+mn-lt"/>
              </a:defRPr>
            </a:lvl4pPr>
            <a:lvl5pPr marL="2057400" indent="-228600" algn="l" rtl="0" eaLnBrk="1" fontAlgn="base" hangingPunct="1">
              <a:spcBef>
                <a:spcPct val="20000"/>
              </a:spcBef>
              <a:spcAft>
                <a:spcPct val="0"/>
              </a:spcAft>
              <a:buClr>
                <a:srgbClr val="3399CC"/>
              </a:buClr>
              <a:buFont typeface="Arial" panose="020B0604020202020204" pitchFamily="34" charset="0"/>
              <a:buChar char="•"/>
              <a:defRPr sz="1200">
                <a:solidFill>
                  <a:schemeClr val="tx1"/>
                </a:solidFill>
                <a:latin typeface="+mn-lt"/>
              </a:defRPr>
            </a:lvl5pPr>
            <a:lvl6pPr marL="25146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6pPr>
            <a:lvl7pPr marL="29718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7pPr>
            <a:lvl8pPr marL="34290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8pPr>
            <a:lvl9pPr marL="38862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9pPr>
          </a:lstStyle>
          <a:p>
            <a:pPr marL="0" indent="0" algn="ctr">
              <a:buNone/>
            </a:pPr>
            <a:r>
              <a:rPr lang="en-GB" kern="0" dirty="0"/>
              <a:t>Save resources</a:t>
            </a:r>
          </a:p>
          <a:p>
            <a:pPr marL="0" indent="0" algn="ctr">
              <a:buNone/>
            </a:pPr>
            <a:r>
              <a:rPr lang="en-GB" kern="0" dirty="0"/>
              <a:t>Focus on adding value</a:t>
            </a:r>
          </a:p>
        </p:txBody>
      </p:sp>
      <p:sp>
        <p:nvSpPr>
          <p:cNvPr id="8" name="TextBox 7">
            <a:extLst>
              <a:ext uri="{FF2B5EF4-FFF2-40B4-BE49-F238E27FC236}">
                <a16:creationId xmlns:a16="http://schemas.microsoft.com/office/drawing/2014/main" id="{D75E5696-5629-788F-5556-4544BA6CC8D6}"/>
              </a:ext>
            </a:extLst>
          </p:cNvPr>
          <p:cNvSpPr txBox="1"/>
          <p:nvPr/>
        </p:nvSpPr>
        <p:spPr>
          <a:xfrm>
            <a:off x="8558649" y="6117217"/>
            <a:ext cx="3403496" cy="646331"/>
          </a:xfrm>
          <a:prstGeom prst="rect">
            <a:avLst/>
          </a:prstGeom>
          <a:noFill/>
        </p:spPr>
        <p:txBody>
          <a:bodyPr wrap="none" rtlCol="0">
            <a:spAutoFit/>
          </a:bodyPr>
          <a:lstStyle/>
          <a:p>
            <a:r>
              <a:rPr lang="en-GB" kern="0" dirty="0"/>
              <a:t>Dedicated knowledge database</a:t>
            </a:r>
          </a:p>
          <a:p>
            <a:endParaRPr lang="en-GB" dirty="0"/>
          </a:p>
        </p:txBody>
      </p:sp>
      <p:sp>
        <p:nvSpPr>
          <p:cNvPr id="9" name="TextBox 8">
            <a:extLst>
              <a:ext uri="{FF2B5EF4-FFF2-40B4-BE49-F238E27FC236}">
                <a16:creationId xmlns:a16="http://schemas.microsoft.com/office/drawing/2014/main" id="{CD7ADA07-030F-BC7B-A02D-1FD610BFE5FE}"/>
              </a:ext>
            </a:extLst>
          </p:cNvPr>
          <p:cNvSpPr txBox="1"/>
          <p:nvPr/>
        </p:nvSpPr>
        <p:spPr>
          <a:xfrm>
            <a:off x="8520337" y="3250952"/>
            <a:ext cx="2710999" cy="369332"/>
          </a:xfrm>
          <a:prstGeom prst="rect">
            <a:avLst/>
          </a:prstGeom>
          <a:noFill/>
        </p:spPr>
        <p:txBody>
          <a:bodyPr wrap="none" rtlCol="0">
            <a:spAutoFit/>
          </a:bodyPr>
          <a:lstStyle/>
          <a:p>
            <a:r>
              <a:rPr lang="en-GB" kern="0" dirty="0"/>
              <a:t>Challenge completeness</a:t>
            </a:r>
          </a:p>
        </p:txBody>
      </p:sp>
      <p:sp>
        <p:nvSpPr>
          <p:cNvPr id="10" name="TextBox 9">
            <a:extLst>
              <a:ext uri="{FF2B5EF4-FFF2-40B4-BE49-F238E27FC236}">
                <a16:creationId xmlns:a16="http://schemas.microsoft.com/office/drawing/2014/main" id="{3D923089-E7D9-6EB2-2560-C5C9E818D95B}"/>
              </a:ext>
            </a:extLst>
          </p:cNvPr>
          <p:cNvSpPr txBox="1"/>
          <p:nvPr/>
        </p:nvSpPr>
        <p:spPr>
          <a:xfrm>
            <a:off x="3633352" y="6195795"/>
            <a:ext cx="3185487" cy="923330"/>
          </a:xfrm>
          <a:prstGeom prst="rect">
            <a:avLst/>
          </a:prstGeom>
          <a:noFill/>
        </p:spPr>
        <p:txBody>
          <a:bodyPr wrap="none" rtlCol="0">
            <a:spAutoFit/>
          </a:bodyPr>
          <a:lstStyle/>
          <a:p>
            <a:r>
              <a:rPr lang="en-GB" kern="0" dirty="0"/>
              <a:t>Conduct “undone/impossible”</a:t>
            </a:r>
          </a:p>
          <a:p>
            <a:pPr algn="ctr"/>
            <a:r>
              <a:rPr lang="en-GB" kern="0" dirty="0"/>
              <a:t> analyses</a:t>
            </a:r>
          </a:p>
          <a:p>
            <a:endParaRPr lang="en-GB" dirty="0"/>
          </a:p>
        </p:txBody>
      </p:sp>
    </p:spTree>
    <p:extLst>
      <p:ext uri="{BB962C8B-B14F-4D97-AF65-F5344CB8AC3E}">
        <p14:creationId xmlns:p14="http://schemas.microsoft.com/office/powerpoint/2010/main" val="72340611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 = yes, however, some challenges</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14</a:t>
            </a:fld>
            <a:endParaRPr lang="en-GB" altLang="en-US"/>
          </a:p>
        </p:txBody>
      </p:sp>
      <p:pic>
        <p:nvPicPr>
          <p:cNvPr id="8" name="Picture 7"/>
          <p:cNvPicPr>
            <a:picLocks noChangeAspect="1"/>
          </p:cNvPicPr>
          <p:nvPr/>
        </p:nvPicPr>
        <p:blipFill>
          <a:blip r:embed="rId2"/>
          <a:stretch>
            <a:fillRect/>
          </a:stretch>
        </p:blipFill>
        <p:spPr>
          <a:xfrm>
            <a:off x="667694" y="1453379"/>
            <a:ext cx="1931126" cy="1822448"/>
          </a:xfrm>
          <a:prstGeom prst="rect">
            <a:avLst/>
          </a:prstGeom>
        </p:spPr>
      </p:pic>
      <p:pic>
        <p:nvPicPr>
          <p:cNvPr id="1026" name="Picture 2" descr="The Differences Between East And West In Terms Of Culture And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207" y="196997"/>
            <a:ext cx="3804610" cy="22530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stretch>
            <a:fillRect/>
          </a:stretch>
        </p:blipFill>
        <p:spPr>
          <a:xfrm>
            <a:off x="0" y="4276557"/>
            <a:ext cx="4478853" cy="2063471"/>
          </a:xfrm>
          <a:prstGeom prst="rect">
            <a:avLst/>
          </a:prstGeom>
        </p:spPr>
      </p:pic>
      <p:sp>
        <p:nvSpPr>
          <p:cNvPr id="14" name="Oval 13"/>
          <p:cNvSpPr/>
          <p:nvPr/>
        </p:nvSpPr>
        <p:spPr>
          <a:xfrm>
            <a:off x="60490" y="3898425"/>
            <a:ext cx="2826401" cy="243785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4255" y="4195044"/>
            <a:ext cx="3568700" cy="2007394"/>
          </a:xfrm>
          <a:prstGeom prst="rect">
            <a:avLst/>
          </a:prstGeom>
        </p:spPr>
      </p:pic>
      <p:sp>
        <p:nvSpPr>
          <p:cNvPr id="6" name="Rectangle 5">
            <a:extLst>
              <a:ext uri="{FF2B5EF4-FFF2-40B4-BE49-F238E27FC236}">
                <a16:creationId xmlns:a16="http://schemas.microsoft.com/office/drawing/2014/main" id="{0BBFC45F-78B2-F24F-A2AE-7E2C069A2FB1}"/>
              </a:ext>
            </a:extLst>
          </p:cNvPr>
          <p:cNvSpPr/>
          <p:nvPr/>
        </p:nvSpPr>
        <p:spPr>
          <a:xfrm>
            <a:off x="609600" y="3144254"/>
            <a:ext cx="1989220" cy="1315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11BE371-4930-D966-B144-A1C1A9170F39}"/>
              </a:ext>
            </a:extLst>
          </p:cNvPr>
          <p:cNvSpPr txBox="1"/>
          <p:nvPr/>
        </p:nvSpPr>
        <p:spPr>
          <a:xfrm>
            <a:off x="9312247" y="6291671"/>
            <a:ext cx="1492716" cy="369332"/>
          </a:xfrm>
          <a:prstGeom prst="rect">
            <a:avLst/>
          </a:prstGeom>
          <a:noFill/>
        </p:spPr>
        <p:txBody>
          <a:bodyPr wrap="none" rtlCol="0">
            <a:spAutoFit/>
          </a:bodyPr>
          <a:lstStyle/>
          <a:p>
            <a:r>
              <a:rPr lang="en-GB" dirty="0"/>
              <a:t>Data sharing</a:t>
            </a:r>
          </a:p>
        </p:txBody>
      </p:sp>
      <p:sp>
        <p:nvSpPr>
          <p:cNvPr id="9" name="TextBox 8">
            <a:extLst>
              <a:ext uri="{FF2B5EF4-FFF2-40B4-BE49-F238E27FC236}">
                <a16:creationId xmlns:a16="http://schemas.microsoft.com/office/drawing/2014/main" id="{8EDE72AB-D003-683D-09FF-BDA655BB21F8}"/>
              </a:ext>
            </a:extLst>
          </p:cNvPr>
          <p:cNvSpPr txBox="1"/>
          <p:nvPr/>
        </p:nvSpPr>
        <p:spPr>
          <a:xfrm>
            <a:off x="189328" y="6363772"/>
            <a:ext cx="4519186" cy="369332"/>
          </a:xfrm>
          <a:prstGeom prst="rect">
            <a:avLst/>
          </a:prstGeom>
          <a:noFill/>
        </p:spPr>
        <p:txBody>
          <a:bodyPr wrap="none" rtlCol="0">
            <a:spAutoFit/>
          </a:bodyPr>
          <a:lstStyle/>
          <a:p>
            <a:r>
              <a:rPr lang="en-GB" dirty="0"/>
              <a:t>Amount and variety of data to train models</a:t>
            </a:r>
          </a:p>
        </p:txBody>
      </p:sp>
      <p:sp>
        <p:nvSpPr>
          <p:cNvPr id="10" name="TextBox 9">
            <a:extLst>
              <a:ext uri="{FF2B5EF4-FFF2-40B4-BE49-F238E27FC236}">
                <a16:creationId xmlns:a16="http://schemas.microsoft.com/office/drawing/2014/main" id="{8E426FD3-89C8-9529-FF5F-92948B5D4C08}"/>
              </a:ext>
            </a:extLst>
          </p:cNvPr>
          <p:cNvSpPr txBox="1"/>
          <p:nvPr/>
        </p:nvSpPr>
        <p:spPr>
          <a:xfrm>
            <a:off x="7871978" y="2479212"/>
            <a:ext cx="1467068" cy="369332"/>
          </a:xfrm>
          <a:prstGeom prst="rect">
            <a:avLst/>
          </a:prstGeom>
          <a:noFill/>
        </p:spPr>
        <p:txBody>
          <a:bodyPr wrap="none" rtlCol="0">
            <a:spAutoFit/>
          </a:bodyPr>
          <a:lstStyle/>
          <a:p>
            <a:r>
              <a:rPr lang="en-GB" dirty="0"/>
              <a:t>Biased view</a:t>
            </a:r>
          </a:p>
        </p:txBody>
      </p:sp>
      <p:sp>
        <p:nvSpPr>
          <p:cNvPr id="12" name="TextBox 11">
            <a:extLst>
              <a:ext uri="{FF2B5EF4-FFF2-40B4-BE49-F238E27FC236}">
                <a16:creationId xmlns:a16="http://schemas.microsoft.com/office/drawing/2014/main" id="{00D251D7-015C-D3C4-23DC-8D1022D1AED4}"/>
              </a:ext>
            </a:extLst>
          </p:cNvPr>
          <p:cNvSpPr txBox="1"/>
          <p:nvPr/>
        </p:nvSpPr>
        <p:spPr>
          <a:xfrm>
            <a:off x="2656914" y="1970957"/>
            <a:ext cx="1261884" cy="646331"/>
          </a:xfrm>
          <a:prstGeom prst="rect">
            <a:avLst/>
          </a:prstGeom>
          <a:noFill/>
        </p:spPr>
        <p:txBody>
          <a:bodyPr wrap="none" rtlCol="0">
            <a:spAutoFit/>
          </a:bodyPr>
          <a:lstStyle/>
          <a:p>
            <a:r>
              <a:rPr lang="en-GB" dirty="0"/>
              <a:t>Sensitivity</a:t>
            </a:r>
          </a:p>
          <a:p>
            <a:r>
              <a:rPr lang="en-GB" dirty="0"/>
              <a:t>Corruption</a:t>
            </a:r>
          </a:p>
        </p:txBody>
      </p:sp>
      <p:pic>
        <p:nvPicPr>
          <p:cNvPr id="2050" name="Picture 2" descr="trust Icon - Free PNG &amp; SVG 21629 - Noun Project">
            <a:extLst>
              <a:ext uri="{FF2B5EF4-FFF2-40B4-BE49-F238E27FC236}">
                <a16:creationId xmlns:a16="http://schemas.microsoft.com/office/drawing/2014/main" id="{11F7F087-372A-A29C-EA9C-51CBCEFA8D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0432" y="2872783"/>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5A06339-56F9-ECE0-3B35-461011E0F66B}"/>
              </a:ext>
            </a:extLst>
          </p:cNvPr>
          <p:cNvSpPr txBox="1"/>
          <p:nvPr/>
        </p:nvSpPr>
        <p:spPr>
          <a:xfrm>
            <a:off x="5498503" y="4471022"/>
            <a:ext cx="1300356" cy="646331"/>
          </a:xfrm>
          <a:prstGeom prst="rect">
            <a:avLst/>
          </a:prstGeom>
          <a:noFill/>
        </p:spPr>
        <p:txBody>
          <a:bodyPr wrap="none" rtlCol="0">
            <a:spAutoFit/>
          </a:bodyPr>
          <a:lstStyle/>
          <a:p>
            <a:pPr algn="ctr"/>
            <a:r>
              <a:rPr lang="en-GB" dirty="0"/>
              <a:t>Don’t trust </a:t>
            </a:r>
          </a:p>
          <a:p>
            <a:pPr algn="ctr"/>
            <a:r>
              <a:rPr lang="en-GB" dirty="0"/>
              <a:t>blindly</a:t>
            </a:r>
          </a:p>
        </p:txBody>
      </p:sp>
    </p:spTree>
    <p:extLst>
      <p:ext uri="{BB962C8B-B14F-4D97-AF65-F5344CB8AC3E}">
        <p14:creationId xmlns:p14="http://schemas.microsoft.com/office/powerpoint/2010/main" val="132033779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D4C2-44F7-88DD-AF57-360A4145121C}"/>
              </a:ext>
            </a:extLst>
          </p:cNvPr>
          <p:cNvSpPr>
            <a:spLocks noGrp="1"/>
          </p:cNvSpPr>
          <p:nvPr>
            <p:ph type="title"/>
          </p:nvPr>
        </p:nvSpPr>
        <p:spPr/>
        <p:txBody>
          <a:bodyPr/>
          <a:lstStyle/>
          <a:p>
            <a:r>
              <a:rPr lang="en-GB" dirty="0"/>
              <a:t>AI for cyber: also a threat</a:t>
            </a:r>
          </a:p>
        </p:txBody>
      </p:sp>
      <p:sp>
        <p:nvSpPr>
          <p:cNvPr id="10" name="Content Placeholder 9">
            <a:extLst>
              <a:ext uri="{FF2B5EF4-FFF2-40B4-BE49-F238E27FC236}">
                <a16:creationId xmlns:a16="http://schemas.microsoft.com/office/drawing/2014/main" id="{0F466861-651A-D3C2-FB6F-9CB9E8D22939}"/>
              </a:ext>
            </a:extLst>
          </p:cNvPr>
          <p:cNvSpPr>
            <a:spLocks noGrp="1"/>
          </p:cNvSpPr>
          <p:nvPr>
            <p:ph idx="1"/>
          </p:nvPr>
        </p:nvSpPr>
        <p:spPr>
          <a:xfrm>
            <a:off x="609600" y="1614488"/>
            <a:ext cx="5108028" cy="2085153"/>
          </a:xfrm>
        </p:spPr>
        <p:txBody>
          <a:bodyPr/>
          <a:lstStyle/>
          <a:p>
            <a:r>
              <a:rPr lang="en-GB" dirty="0"/>
              <a:t>More sophisticated attacks</a:t>
            </a:r>
          </a:p>
          <a:p>
            <a:endParaRPr lang="en-GB" dirty="0"/>
          </a:p>
          <a:p>
            <a:endParaRPr lang="en-GB" dirty="0"/>
          </a:p>
          <a:p>
            <a:r>
              <a:rPr lang="en-GB" dirty="0"/>
              <a:t>Reduced cost to produce a cyber-attack</a:t>
            </a:r>
          </a:p>
          <a:p>
            <a:endParaRPr lang="en-GB" dirty="0"/>
          </a:p>
          <a:p>
            <a:endParaRPr lang="en-GB" dirty="0"/>
          </a:p>
          <a:p>
            <a:r>
              <a:rPr lang="en-GB" dirty="0"/>
              <a:t>More accessible</a:t>
            </a:r>
          </a:p>
          <a:p>
            <a:endParaRPr lang="en-GB" dirty="0"/>
          </a:p>
          <a:p>
            <a:endParaRPr lang="en-GB" dirty="0"/>
          </a:p>
          <a:p>
            <a:pPr marL="0" indent="0">
              <a:buNone/>
            </a:pPr>
            <a:r>
              <a:rPr lang="en-GB" dirty="0"/>
              <a:t>… and it’s only the beginning </a:t>
            </a:r>
          </a:p>
        </p:txBody>
      </p:sp>
      <p:sp>
        <p:nvSpPr>
          <p:cNvPr id="3" name="Footer Placeholder 2">
            <a:extLst>
              <a:ext uri="{FF2B5EF4-FFF2-40B4-BE49-F238E27FC236}">
                <a16:creationId xmlns:a16="http://schemas.microsoft.com/office/drawing/2014/main" id="{6D27FC5F-87CB-63C1-5B7C-EA46CCEF881B}"/>
              </a:ext>
            </a:extLst>
          </p:cNvPr>
          <p:cNvSpPr>
            <a:spLocks noGrp="1"/>
          </p:cNvSpPr>
          <p:nvPr>
            <p:ph type="ftr" sz="quarter" idx="10"/>
          </p:nvPr>
        </p:nvSpPr>
        <p:spPr/>
        <p:txBody>
          <a:bodyPr/>
          <a:lstStyle/>
          <a:p>
            <a:r>
              <a:rPr lang="en-US" altLang="en-US"/>
              <a:t>EUROCONTROL</a:t>
            </a:r>
            <a:endParaRPr lang="en-GB" altLang="en-US" dirty="0"/>
          </a:p>
        </p:txBody>
      </p:sp>
      <p:sp>
        <p:nvSpPr>
          <p:cNvPr id="4" name="Slide Number Placeholder 3">
            <a:extLst>
              <a:ext uri="{FF2B5EF4-FFF2-40B4-BE49-F238E27FC236}">
                <a16:creationId xmlns:a16="http://schemas.microsoft.com/office/drawing/2014/main" id="{DA32932E-06A0-2085-170C-8499C0A267F1}"/>
              </a:ext>
            </a:extLst>
          </p:cNvPr>
          <p:cNvSpPr>
            <a:spLocks noGrp="1"/>
          </p:cNvSpPr>
          <p:nvPr>
            <p:ph type="sldNum" sz="quarter" idx="11"/>
          </p:nvPr>
        </p:nvSpPr>
        <p:spPr/>
        <p:txBody>
          <a:bodyPr/>
          <a:lstStyle/>
          <a:p>
            <a:fld id="{56F432D7-7D4E-4BD8-89B2-C7242758F859}" type="slidenum">
              <a:rPr lang="en-GB" altLang="en-US" smtClean="0"/>
              <a:pPr/>
              <a:t>15</a:t>
            </a:fld>
            <a:endParaRPr lang="en-GB" altLang="en-US"/>
          </a:p>
        </p:txBody>
      </p:sp>
      <p:pic>
        <p:nvPicPr>
          <p:cNvPr id="6" name="Picture 5">
            <a:extLst>
              <a:ext uri="{FF2B5EF4-FFF2-40B4-BE49-F238E27FC236}">
                <a16:creationId xmlns:a16="http://schemas.microsoft.com/office/drawing/2014/main" id="{A2AC629E-0A6B-462F-E0F1-7EBAF53EBA6B}"/>
              </a:ext>
            </a:extLst>
          </p:cNvPr>
          <p:cNvPicPr>
            <a:picLocks noChangeAspect="1"/>
          </p:cNvPicPr>
          <p:nvPr/>
        </p:nvPicPr>
        <p:blipFill>
          <a:blip r:embed="rId2"/>
          <a:stretch>
            <a:fillRect/>
          </a:stretch>
        </p:blipFill>
        <p:spPr>
          <a:xfrm>
            <a:off x="6891280" y="1005551"/>
            <a:ext cx="5247558" cy="3735125"/>
          </a:xfrm>
          <a:prstGeom prst="rect">
            <a:avLst/>
          </a:prstGeom>
        </p:spPr>
      </p:pic>
      <p:pic>
        <p:nvPicPr>
          <p:cNvPr id="8" name="Picture 7">
            <a:extLst>
              <a:ext uri="{FF2B5EF4-FFF2-40B4-BE49-F238E27FC236}">
                <a16:creationId xmlns:a16="http://schemas.microsoft.com/office/drawing/2014/main" id="{008EDE9B-6B25-EA91-7205-386C6D207770}"/>
              </a:ext>
            </a:extLst>
          </p:cNvPr>
          <p:cNvPicPr>
            <a:picLocks noChangeAspect="1"/>
          </p:cNvPicPr>
          <p:nvPr/>
        </p:nvPicPr>
        <p:blipFill>
          <a:blip r:embed="rId3"/>
          <a:stretch>
            <a:fillRect/>
          </a:stretch>
        </p:blipFill>
        <p:spPr>
          <a:xfrm>
            <a:off x="7699052" y="4740676"/>
            <a:ext cx="4058296" cy="2293102"/>
          </a:xfrm>
          <a:prstGeom prst="rect">
            <a:avLst/>
          </a:prstGeom>
        </p:spPr>
      </p:pic>
      <p:pic>
        <p:nvPicPr>
          <p:cNvPr id="4098" name="Picture 2" descr="😢 Tear Emoji Meaning with Pictures: from A to Z">
            <a:extLst>
              <a:ext uri="{FF2B5EF4-FFF2-40B4-BE49-F238E27FC236}">
                <a16:creationId xmlns:a16="http://schemas.microsoft.com/office/drawing/2014/main" id="{A042C84A-9E93-B72B-9721-185CB5480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2814" y="4606542"/>
            <a:ext cx="1048352" cy="104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46475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E7B191-9CB5-2EF3-B446-F226EDF529CD}"/>
              </a:ext>
            </a:extLst>
          </p:cNvPr>
          <p:cNvSpPr>
            <a:spLocks noGrp="1"/>
          </p:cNvSpPr>
          <p:nvPr>
            <p:ph type="ftr" sz="quarter" idx="10"/>
          </p:nvPr>
        </p:nvSpPr>
        <p:spPr/>
        <p:txBody>
          <a:bodyPr/>
          <a:lstStyle/>
          <a:p>
            <a:r>
              <a:rPr lang="en-GB" altLang="en-US"/>
              <a:t>enter your presentation title</a:t>
            </a:r>
          </a:p>
        </p:txBody>
      </p:sp>
      <p:sp>
        <p:nvSpPr>
          <p:cNvPr id="3" name="Slide Number Placeholder 2">
            <a:extLst>
              <a:ext uri="{FF2B5EF4-FFF2-40B4-BE49-F238E27FC236}">
                <a16:creationId xmlns:a16="http://schemas.microsoft.com/office/drawing/2014/main" id="{75F49A6B-1766-FBBD-0A2B-2582484681F1}"/>
              </a:ext>
            </a:extLst>
          </p:cNvPr>
          <p:cNvSpPr>
            <a:spLocks noGrp="1"/>
          </p:cNvSpPr>
          <p:nvPr>
            <p:ph type="sldNum" sz="quarter" idx="11"/>
          </p:nvPr>
        </p:nvSpPr>
        <p:spPr/>
        <p:txBody>
          <a:bodyPr/>
          <a:lstStyle/>
          <a:p>
            <a:fld id="{C768804C-8C27-42B2-8170-44828B68CAD5}" type="slidenum">
              <a:rPr lang="en-GB" altLang="en-US" smtClean="0"/>
              <a:pPr/>
              <a:t>16</a:t>
            </a:fld>
            <a:endParaRPr lang="en-GB" altLang="en-US"/>
          </a:p>
        </p:txBody>
      </p:sp>
      <p:sp>
        <p:nvSpPr>
          <p:cNvPr id="4" name="TextBox 5">
            <a:extLst>
              <a:ext uri="{FF2B5EF4-FFF2-40B4-BE49-F238E27FC236}">
                <a16:creationId xmlns:a16="http://schemas.microsoft.com/office/drawing/2014/main" id="{D0FFC307-7629-B58B-F706-3FDA36D60ED8}"/>
              </a:ext>
            </a:extLst>
          </p:cNvPr>
          <p:cNvSpPr txBox="1">
            <a:spLocks noChangeArrowheads="1"/>
          </p:cNvSpPr>
          <p:nvPr/>
        </p:nvSpPr>
        <p:spPr bwMode="auto">
          <a:xfrm>
            <a:off x="2227675" y="5750857"/>
            <a:ext cx="7983220" cy="82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931" tIns="40965" rIns="81931" bIns="40965">
            <a:spAutoFit/>
          </a:bodyPr>
          <a:lstStyle>
            <a:lvl1pPr eaLnBrk="0" hangingPunct="0">
              <a:spcBef>
                <a:spcPct val="20000"/>
              </a:spcBef>
              <a:buClr>
                <a:srgbClr val="3399CC"/>
              </a:buClr>
              <a:buFont typeface="Wingdings" pitchFamily="2" charset="2"/>
              <a:buChar char="§"/>
              <a:defRPr sz="2400">
                <a:solidFill>
                  <a:schemeClr val="tx1"/>
                </a:solidFill>
                <a:latin typeface="Arial" charset="0"/>
              </a:defRPr>
            </a:lvl1pPr>
            <a:lvl2pPr marL="742950" indent="-285750" eaLnBrk="0" hangingPunct="0">
              <a:spcBef>
                <a:spcPct val="20000"/>
              </a:spcBef>
              <a:buClr>
                <a:srgbClr val="3399CC"/>
              </a:buClr>
              <a:buFont typeface="Wingdings" pitchFamily="2" charset="2"/>
              <a:buChar char="§"/>
              <a:defRPr sz="2000">
                <a:solidFill>
                  <a:schemeClr val="tx1"/>
                </a:solidFill>
                <a:latin typeface="Arial" charset="0"/>
              </a:defRPr>
            </a:lvl2pPr>
            <a:lvl3pPr marL="1143000" indent="-228600" eaLnBrk="0" hangingPunct="0">
              <a:spcBef>
                <a:spcPct val="20000"/>
              </a:spcBef>
              <a:buClr>
                <a:srgbClr val="3399CC"/>
              </a:buClr>
              <a:buFont typeface="Wingdings" pitchFamily="2" charset="2"/>
              <a:buChar char="§"/>
              <a:defRPr>
                <a:solidFill>
                  <a:schemeClr val="tx1"/>
                </a:solidFill>
                <a:latin typeface="Arial" charset="0"/>
              </a:defRPr>
            </a:lvl3pPr>
            <a:lvl4pPr marL="1600200" indent="-228600" eaLnBrk="0" hangingPunct="0">
              <a:spcBef>
                <a:spcPct val="20000"/>
              </a:spcBef>
              <a:buClr>
                <a:srgbClr val="3399CC"/>
              </a:buClr>
              <a:buFont typeface="Wingdings" pitchFamily="2" charset="2"/>
              <a:buChar char="§"/>
              <a:defRPr sz="1600">
                <a:solidFill>
                  <a:schemeClr val="tx1"/>
                </a:solidFill>
                <a:latin typeface="Arial" charset="0"/>
              </a:defRPr>
            </a:lvl4pPr>
            <a:lvl5pPr marL="2057400" indent="-228600" eaLnBrk="0" hangingPunct="0">
              <a:spcBef>
                <a:spcPct val="20000"/>
              </a:spcBef>
              <a:buClr>
                <a:srgbClr val="3399CC"/>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rgbClr val="3399CC"/>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rgbClr val="3399CC"/>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rgbClr val="3399CC"/>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rgbClr val="3399CC"/>
              </a:buClr>
              <a:buFont typeface="Wingdings" pitchFamily="2" charset="2"/>
              <a:buChar char="§"/>
              <a:defRPr sz="1400">
                <a:solidFill>
                  <a:schemeClr val="tx1"/>
                </a:solidFill>
                <a:latin typeface="Arial" charset="0"/>
              </a:defRPr>
            </a:lvl9pPr>
          </a:lstStyle>
          <a:p>
            <a:pPr algn="ctr" eaLnBrk="1" hangingPunct="1">
              <a:spcBef>
                <a:spcPct val="0"/>
              </a:spcBef>
              <a:buClrTx/>
              <a:buFontTx/>
              <a:buNone/>
            </a:pPr>
            <a:r>
              <a:rPr lang="en-GB" altLang="en-US" dirty="0">
                <a:hlinkClick r:id="rId2"/>
              </a:rPr>
              <a:t>patrick.mana@eurocontrol.int</a:t>
            </a:r>
            <a:endParaRPr lang="en-GB" altLang="en-US" dirty="0"/>
          </a:p>
          <a:p>
            <a:pPr algn="ctr" eaLnBrk="1" hangingPunct="1">
              <a:spcBef>
                <a:spcPct val="0"/>
              </a:spcBef>
              <a:buClrTx/>
              <a:buFontTx/>
              <a:buNone/>
            </a:pPr>
            <a:r>
              <a:rPr lang="en-GB" altLang="en-US" dirty="0">
                <a:hlinkClick r:id="rId3"/>
              </a:rPr>
              <a:t>eatm-cert@eurocontrol.int</a:t>
            </a:r>
            <a:r>
              <a:rPr lang="en-GB" altLang="en-US" dirty="0"/>
              <a:t>     </a:t>
            </a:r>
          </a:p>
        </p:txBody>
      </p:sp>
      <p:pic>
        <p:nvPicPr>
          <p:cNvPr id="5" name="Picture 4" descr="Image result for help email icon 3d">
            <a:extLst>
              <a:ext uri="{FF2B5EF4-FFF2-40B4-BE49-F238E27FC236}">
                <a16:creationId xmlns:a16="http://schemas.microsoft.com/office/drawing/2014/main" id="{13F08043-5FF8-8E2B-2106-1809543ED6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7675" y="5590334"/>
            <a:ext cx="1516165" cy="11371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3D79CB8-9942-342F-80BC-4A7BDCD89DE0}"/>
              </a:ext>
            </a:extLst>
          </p:cNvPr>
          <p:cNvSpPr txBox="1">
            <a:spLocks/>
          </p:cNvSpPr>
          <p:nvPr/>
        </p:nvSpPr>
        <p:spPr>
          <a:xfrm>
            <a:off x="2912532" y="1000416"/>
            <a:ext cx="6366935" cy="975360"/>
          </a:xfrm>
          <a:prstGeom prst="rect">
            <a:avLst/>
          </a:prstGeom>
        </p:spPr>
        <p:txBody>
          <a:bodyPr/>
          <a:lstStyle>
            <a:lvl1pPr algn="l" rtl="0" eaLnBrk="1" fontAlgn="base" hangingPunct="1">
              <a:spcBef>
                <a:spcPct val="0"/>
              </a:spcBef>
              <a:spcAft>
                <a:spcPct val="0"/>
              </a:spcAft>
              <a:defRPr sz="2800">
                <a:solidFill>
                  <a:srgbClr val="003366"/>
                </a:solidFill>
                <a:latin typeface="+mj-lt"/>
                <a:ea typeface="+mj-ea"/>
                <a:cs typeface="+mj-cs"/>
              </a:defRPr>
            </a:lvl1pPr>
            <a:lvl2pPr algn="l" rtl="0" eaLnBrk="1" fontAlgn="base" hangingPunct="1">
              <a:spcBef>
                <a:spcPct val="0"/>
              </a:spcBef>
              <a:spcAft>
                <a:spcPct val="0"/>
              </a:spcAft>
              <a:defRPr sz="2400">
                <a:solidFill>
                  <a:srgbClr val="003366"/>
                </a:solidFill>
                <a:latin typeface="Arial" charset="0"/>
              </a:defRPr>
            </a:lvl2pPr>
            <a:lvl3pPr algn="l" rtl="0" eaLnBrk="1" fontAlgn="base" hangingPunct="1">
              <a:spcBef>
                <a:spcPct val="0"/>
              </a:spcBef>
              <a:spcAft>
                <a:spcPct val="0"/>
              </a:spcAft>
              <a:defRPr sz="2400">
                <a:solidFill>
                  <a:srgbClr val="003366"/>
                </a:solidFill>
                <a:latin typeface="Arial" charset="0"/>
              </a:defRPr>
            </a:lvl3pPr>
            <a:lvl4pPr algn="l" rtl="0" eaLnBrk="1" fontAlgn="base" hangingPunct="1">
              <a:spcBef>
                <a:spcPct val="0"/>
              </a:spcBef>
              <a:spcAft>
                <a:spcPct val="0"/>
              </a:spcAft>
              <a:defRPr sz="2400">
                <a:solidFill>
                  <a:srgbClr val="003366"/>
                </a:solidFill>
                <a:latin typeface="Arial" charset="0"/>
              </a:defRPr>
            </a:lvl4pPr>
            <a:lvl5pPr algn="l" rtl="0" eaLnBrk="1" fontAlgn="base" hangingPunct="1">
              <a:spcBef>
                <a:spcPct val="0"/>
              </a:spcBef>
              <a:spcAft>
                <a:spcPct val="0"/>
              </a:spcAft>
              <a:defRPr sz="2400">
                <a:solidFill>
                  <a:srgbClr val="003366"/>
                </a:solidFill>
                <a:latin typeface="Arial" charset="0"/>
              </a:defRPr>
            </a:lvl5pPr>
            <a:lvl6pPr marL="457200" algn="l" rtl="0" eaLnBrk="1" fontAlgn="base" hangingPunct="1">
              <a:spcBef>
                <a:spcPct val="0"/>
              </a:spcBef>
              <a:spcAft>
                <a:spcPct val="0"/>
              </a:spcAft>
              <a:defRPr sz="2400">
                <a:solidFill>
                  <a:srgbClr val="003366"/>
                </a:solidFill>
                <a:latin typeface="Arial" charset="0"/>
              </a:defRPr>
            </a:lvl6pPr>
            <a:lvl7pPr marL="914400" algn="l" rtl="0" eaLnBrk="1" fontAlgn="base" hangingPunct="1">
              <a:spcBef>
                <a:spcPct val="0"/>
              </a:spcBef>
              <a:spcAft>
                <a:spcPct val="0"/>
              </a:spcAft>
              <a:defRPr sz="2400">
                <a:solidFill>
                  <a:srgbClr val="003366"/>
                </a:solidFill>
                <a:latin typeface="Arial" charset="0"/>
              </a:defRPr>
            </a:lvl7pPr>
            <a:lvl8pPr marL="1371600" algn="l" rtl="0" eaLnBrk="1" fontAlgn="base" hangingPunct="1">
              <a:spcBef>
                <a:spcPct val="0"/>
              </a:spcBef>
              <a:spcAft>
                <a:spcPct val="0"/>
              </a:spcAft>
              <a:defRPr sz="2400">
                <a:solidFill>
                  <a:srgbClr val="003366"/>
                </a:solidFill>
                <a:latin typeface="Arial" charset="0"/>
              </a:defRPr>
            </a:lvl8pPr>
            <a:lvl9pPr marL="1828800" algn="l" rtl="0" eaLnBrk="1" fontAlgn="base" hangingPunct="1">
              <a:spcBef>
                <a:spcPct val="0"/>
              </a:spcBef>
              <a:spcAft>
                <a:spcPct val="0"/>
              </a:spcAft>
              <a:defRPr sz="2400">
                <a:solidFill>
                  <a:srgbClr val="003366"/>
                </a:solidFill>
                <a:latin typeface="Arial" charset="0"/>
              </a:defRPr>
            </a:lvl9pPr>
          </a:lstStyle>
          <a:p>
            <a:pPr algn="ctr">
              <a:defRPr/>
            </a:pPr>
            <a:r>
              <a:rPr lang="en-GB" kern="0" dirty="0"/>
              <a:t>THANK YOU </a:t>
            </a:r>
          </a:p>
        </p:txBody>
      </p:sp>
      <p:pic>
        <p:nvPicPr>
          <p:cNvPr id="7" name="Content Placeholder 5">
            <a:extLst>
              <a:ext uri="{FF2B5EF4-FFF2-40B4-BE49-F238E27FC236}">
                <a16:creationId xmlns:a16="http://schemas.microsoft.com/office/drawing/2014/main" id="{80437709-923B-F39B-60D9-D1B696585EBC}"/>
              </a:ext>
            </a:extLst>
          </p:cNvPr>
          <p:cNvPicPr>
            <a:picLocks noChangeAspect="1"/>
          </p:cNvPicPr>
          <p:nvPr/>
        </p:nvPicPr>
        <p:blipFill>
          <a:blip r:embed="rId5"/>
          <a:stretch>
            <a:fillRect/>
          </a:stretch>
        </p:blipFill>
        <p:spPr>
          <a:xfrm>
            <a:off x="3675946" y="1488096"/>
            <a:ext cx="4412214" cy="4102238"/>
          </a:xfrm>
          <a:prstGeom prst="rect">
            <a:avLst/>
          </a:prstGeom>
        </p:spPr>
      </p:pic>
    </p:spTree>
    <p:extLst>
      <p:ext uri="{BB962C8B-B14F-4D97-AF65-F5344CB8AC3E}">
        <p14:creationId xmlns:p14="http://schemas.microsoft.com/office/powerpoint/2010/main" val="411998930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a:t>FLIGHT CTI1337</a:t>
            </a:r>
            <a:endParaRPr lang="en-GB" altLang="en-US" dirty="0"/>
          </a:p>
        </p:txBody>
      </p:sp>
      <p:sp>
        <p:nvSpPr>
          <p:cNvPr id="3" name="Slide Number Placeholder 2"/>
          <p:cNvSpPr>
            <a:spLocks noGrp="1"/>
          </p:cNvSpPr>
          <p:nvPr>
            <p:ph type="sldNum" sz="quarter" idx="11"/>
          </p:nvPr>
        </p:nvSpPr>
        <p:spPr/>
        <p:txBody>
          <a:bodyPr/>
          <a:lstStyle/>
          <a:p>
            <a:fld id="{BFDCD14E-C948-4238-95C1-5D3928859336}" type="slidenum">
              <a:rPr lang="en-GB" altLang="en-US" smtClean="0"/>
              <a:pPr/>
              <a:t>17</a:t>
            </a:fld>
            <a:endParaRPr lang="en-GB" altLang="en-US"/>
          </a:p>
        </p:txBody>
      </p:sp>
      <p:sp>
        <p:nvSpPr>
          <p:cNvPr id="7" name="Title 2">
            <a:extLst>
              <a:ext uri="{FF2B5EF4-FFF2-40B4-BE49-F238E27FC236}">
                <a16:creationId xmlns:a16="http://schemas.microsoft.com/office/drawing/2014/main" id="{28AB21A9-00E9-9C2E-54D7-4AAF2C3111B4}"/>
              </a:ext>
            </a:extLst>
          </p:cNvPr>
          <p:cNvSpPr>
            <a:spLocks noGrp="1"/>
          </p:cNvSpPr>
          <p:nvPr>
            <p:ph type="title"/>
          </p:nvPr>
        </p:nvSpPr>
        <p:spPr>
          <a:xfrm>
            <a:off x="1373884" y="2010681"/>
            <a:ext cx="8900058" cy="776287"/>
          </a:xfrm>
        </p:spPr>
        <p:txBody>
          <a:bodyPr/>
          <a:lstStyle/>
          <a:p>
            <a:r>
              <a:rPr lang="en-GB" sz="3750" b="1" dirty="0"/>
              <a:t>SUPPORTING EUROPEAN AVIATION</a:t>
            </a:r>
          </a:p>
        </p:txBody>
      </p:sp>
      <p:pic>
        <p:nvPicPr>
          <p:cNvPr id="8" name="Picture 7">
            <a:extLst>
              <a:ext uri="{FF2B5EF4-FFF2-40B4-BE49-F238E27FC236}">
                <a16:creationId xmlns:a16="http://schemas.microsoft.com/office/drawing/2014/main" id="{67277982-7BCD-4D6B-B5F4-56AE00720E5B}"/>
              </a:ext>
            </a:extLst>
          </p:cNvPr>
          <p:cNvPicPr>
            <a:picLocks noChangeAspect="1"/>
          </p:cNvPicPr>
          <p:nvPr/>
        </p:nvPicPr>
        <p:blipFill>
          <a:blip r:embed="rId2"/>
          <a:stretch>
            <a:fillRect/>
          </a:stretch>
        </p:blipFill>
        <p:spPr>
          <a:xfrm>
            <a:off x="1305149" y="2667125"/>
            <a:ext cx="9656128" cy="2677705"/>
          </a:xfrm>
          <a:prstGeom prst="rect">
            <a:avLst/>
          </a:prstGeom>
        </p:spPr>
      </p:pic>
    </p:spTree>
    <p:extLst>
      <p:ext uri="{BB962C8B-B14F-4D97-AF65-F5344CB8AC3E}">
        <p14:creationId xmlns:p14="http://schemas.microsoft.com/office/powerpoint/2010/main" val="234504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2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7"/>
                                        </p:tgtEl>
                                        <p:attrNameLst>
                                          <p:attrName>ppt_x</p:attrName>
                                          <p:attrName>ppt_y</p:attrName>
                                        </p:attrNameLst>
                                      </p:cBhvr>
                                    </p:animMotion>
                                    <p:animEffect transition="in" filter="fade">
                                      <p:cBhvr>
                                        <p:cTn id="9" dur="2000"/>
                                        <p:tgtEl>
                                          <p:spTgt spid="7"/>
                                        </p:tgtEl>
                                      </p:cBhvr>
                                    </p:animEffect>
                                  </p:childTnLst>
                                </p:cTn>
                              </p:par>
                              <p:par>
                                <p:cTn id="10" presetID="53" presetClass="entr" presetSubtype="16" fill="hold" nodeType="withEffect">
                                  <p:stCondLst>
                                    <p:cond delay="50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fltVal val="0"/>
                                          </p:val>
                                        </p:tav>
                                        <p:tav tm="100000">
                                          <p:val>
                                            <p:strVal val="#ppt_w"/>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Effect transition="in" filter="fade">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8" name="Rectangle 8"/>
          <p:cNvSpPr>
            <a:spLocks noGrp="1" noChangeArrowheads="1"/>
          </p:cNvSpPr>
          <p:nvPr>
            <p:ph type="ctrTitle"/>
          </p:nvPr>
        </p:nvSpPr>
        <p:spPr>
          <a:xfrm>
            <a:off x="695324" y="1220046"/>
            <a:ext cx="8749244" cy="2208956"/>
          </a:xfrm>
        </p:spPr>
        <p:txBody>
          <a:bodyPr/>
          <a:lstStyle/>
          <a:p>
            <a:r>
              <a:rPr lang="en-US" altLang="en-US" dirty="0"/>
              <a:t>AI and cyber</a:t>
            </a:r>
            <a:br>
              <a:rPr lang="en-US" altLang="en-US" dirty="0"/>
            </a:br>
            <a:r>
              <a:rPr lang="en-US" altLang="en-US" dirty="0"/>
              <a:t/>
            </a:r>
            <a:br>
              <a:rPr lang="en-US" altLang="en-US" dirty="0"/>
            </a:br>
            <a:r>
              <a:rPr lang="en-US" altLang="en-US" dirty="0"/>
              <a:t>AI applications for EATM-CERT </a:t>
            </a:r>
          </a:p>
        </p:txBody>
      </p:sp>
      <p:sp>
        <p:nvSpPr>
          <p:cNvPr id="122889" name="Rectangle 9"/>
          <p:cNvSpPr>
            <a:spLocks noGrp="1" noChangeArrowheads="1"/>
          </p:cNvSpPr>
          <p:nvPr>
            <p:ph type="subTitle" idx="1"/>
          </p:nvPr>
        </p:nvSpPr>
        <p:spPr>
          <a:xfrm>
            <a:off x="695324" y="3429001"/>
            <a:ext cx="8749244" cy="900113"/>
          </a:xfrm>
        </p:spPr>
        <p:txBody>
          <a:bodyPr/>
          <a:lstStyle/>
          <a:p>
            <a:endParaRPr lang="en-GB" dirty="0"/>
          </a:p>
        </p:txBody>
      </p:sp>
      <p:sp>
        <p:nvSpPr>
          <p:cNvPr id="122890" name="Text Box 10"/>
          <p:cNvSpPr txBox="1">
            <a:spLocks noChangeArrowheads="1"/>
          </p:cNvSpPr>
          <p:nvPr/>
        </p:nvSpPr>
        <p:spPr bwMode="auto">
          <a:xfrm>
            <a:off x="695324" y="4828540"/>
            <a:ext cx="611695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25000"/>
              </a:spcBef>
            </a:pPr>
            <a:r>
              <a:rPr lang="en-GB" altLang="en-US" sz="1400" dirty="0">
                <a:solidFill>
                  <a:schemeClr val="bg1"/>
                </a:solidFill>
              </a:rPr>
              <a:t>Patrick MANA</a:t>
            </a:r>
          </a:p>
          <a:p>
            <a:pPr>
              <a:spcBef>
                <a:spcPct val="25000"/>
              </a:spcBef>
            </a:pPr>
            <a:r>
              <a:rPr lang="en-GB" altLang="en-US" sz="1200" dirty="0">
                <a:solidFill>
                  <a:srgbClr val="3399CC"/>
                </a:solidFill>
              </a:rPr>
              <a:t>EATM-CERT</a:t>
            </a:r>
          </a:p>
          <a:p>
            <a:pPr>
              <a:spcBef>
                <a:spcPct val="25000"/>
              </a:spcBef>
            </a:pPr>
            <a:r>
              <a:rPr lang="en-GB" altLang="en-US" sz="1200" dirty="0">
                <a:solidFill>
                  <a:schemeClr val="bg1"/>
                </a:solidFill>
              </a:rPr>
              <a:t>10.11.2023</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ockvektorbilden Increase personal efficiency, productivity. Vector icon.  | Adobe Stock">
            <a:extLst>
              <a:ext uri="{FF2B5EF4-FFF2-40B4-BE49-F238E27FC236}">
                <a16:creationId xmlns:a16="http://schemas.microsoft.com/office/drawing/2014/main" id="{E89FF8E4-6856-6B93-A746-D4C535B06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546991"/>
            <a:ext cx="2470355" cy="24703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F6D048D-2F9F-AEEF-17D4-3CD5E4BC95BF}"/>
              </a:ext>
            </a:extLst>
          </p:cNvPr>
          <p:cNvSpPr>
            <a:spLocks noGrp="1"/>
          </p:cNvSpPr>
          <p:nvPr>
            <p:ph type="title"/>
          </p:nvPr>
        </p:nvSpPr>
        <p:spPr/>
        <p:txBody>
          <a:bodyPr/>
          <a:lstStyle/>
          <a:p>
            <a:pPr algn="ctr"/>
            <a:r>
              <a:rPr lang="en-GB" dirty="0"/>
              <a:t>AI for cyber</a:t>
            </a:r>
          </a:p>
        </p:txBody>
      </p:sp>
      <p:sp>
        <p:nvSpPr>
          <p:cNvPr id="3" name="Content Placeholder 2">
            <a:extLst>
              <a:ext uri="{FF2B5EF4-FFF2-40B4-BE49-F238E27FC236}">
                <a16:creationId xmlns:a16="http://schemas.microsoft.com/office/drawing/2014/main" id="{520CB719-49A3-6506-BDEF-24C74EBF4E30}"/>
              </a:ext>
            </a:extLst>
          </p:cNvPr>
          <p:cNvSpPr>
            <a:spLocks noGrp="1"/>
          </p:cNvSpPr>
          <p:nvPr>
            <p:ph idx="1"/>
          </p:nvPr>
        </p:nvSpPr>
        <p:spPr>
          <a:xfrm>
            <a:off x="565246" y="2394581"/>
            <a:ext cx="1789471" cy="490537"/>
          </a:xfrm>
        </p:spPr>
        <p:txBody>
          <a:bodyPr/>
          <a:lstStyle/>
          <a:p>
            <a:pPr marL="0" indent="0" algn="ctr">
              <a:buNone/>
            </a:pPr>
            <a:r>
              <a:rPr lang="en-GB" dirty="0"/>
              <a:t>Increase </a:t>
            </a:r>
          </a:p>
          <a:p>
            <a:pPr marL="0" indent="0" algn="ctr">
              <a:buNone/>
            </a:pPr>
            <a:r>
              <a:rPr lang="en-GB" dirty="0"/>
              <a:t>productivity</a:t>
            </a:r>
          </a:p>
        </p:txBody>
      </p:sp>
      <p:sp>
        <p:nvSpPr>
          <p:cNvPr id="4" name="Footer Placeholder 3">
            <a:extLst>
              <a:ext uri="{FF2B5EF4-FFF2-40B4-BE49-F238E27FC236}">
                <a16:creationId xmlns:a16="http://schemas.microsoft.com/office/drawing/2014/main" id="{6EBCCB19-2E42-AE57-88B9-3063986EE6F5}"/>
              </a:ext>
            </a:extLst>
          </p:cNvPr>
          <p:cNvSpPr>
            <a:spLocks noGrp="1"/>
          </p:cNvSpPr>
          <p:nvPr>
            <p:ph type="ftr" sz="quarter" idx="10"/>
          </p:nvPr>
        </p:nvSpPr>
        <p:spPr/>
        <p:txBody>
          <a:bodyPr/>
          <a:lstStyle/>
          <a:p>
            <a:r>
              <a:rPr lang="en-GB" altLang="en-US"/>
              <a:t>enter your presentation title</a:t>
            </a:r>
          </a:p>
        </p:txBody>
      </p:sp>
      <p:sp>
        <p:nvSpPr>
          <p:cNvPr id="5" name="Slide Number Placeholder 4">
            <a:extLst>
              <a:ext uri="{FF2B5EF4-FFF2-40B4-BE49-F238E27FC236}">
                <a16:creationId xmlns:a16="http://schemas.microsoft.com/office/drawing/2014/main" id="{AD19C6DD-EC6D-9828-5751-A9C3962D6088}"/>
              </a:ext>
            </a:extLst>
          </p:cNvPr>
          <p:cNvSpPr>
            <a:spLocks noGrp="1"/>
          </p:cNvSpPr>
          <p:nvPr>
            <p:ph type="sldNum" sz="quarter" idx="11"/>
          </p:nvPr>
        </p:nvSpPr>
        <p:spPr/>
        <p:txBody>
          <a:bodyPr/>
          <a:lstStyle/>
          <a:p>
            <a:fld id="{BFDCD14E-C948-4238-95C1-5D3928859336}" type="slidenum">
              <a:rPr lang="en-GB" altLang="en-US" smtClean="0"/>
              <a:pPr/>
              <a:t>3</a:t>
            </a:fld>
            <a:endParaRPr lang="en-GB" altLang="en-US"/>
          </a:p>
        </p:txBody>
      </p:sp>
      <p:pic>
        <p:nvPicPr>
          <p:cNvPr id="1028" name="Picture 4" descr="Hand, hold, human resource, manpower, people icon - Download on Iconfinder">
            <a:extLst>
              <a:ext uri="{FF2B5EF4-FFF2-40B4-BE49-F238E27FC236}">
                <a16:creationId xmlns:a16="http://schemas.microsoft.com/office/drawing/2014/main" id="{ECE3EC85-19EB-E1C1-156E-BC957A17E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313" y="1251695"/>
            <a:ext cx="1765651" cy="17656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Ultimate Guide for AI in Procurement | Sievo">
            <a:extLst>
              <a:ext uri="{FF2B5EF4-FFF2-40B4-BE49-F238E27FC236}">
                <a16:creationId xmlns:a16="http://schemas.microsoft.com/office/drawing/2014/main" id="{B2CC56EF-278F-8C7F-2D36-545ECC315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24" y="4335436"/>
            <a:ext cx="2105025"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creasing Creativity. Wireframe hand is pulling up to the maximum position  progress bar with the creativity icon. Innovative and Solution. Idea and  imagination. Creative mode. Vector illustration. 11529286 Vector Art at  Vecteezy">
            <a:extLst>
              <a:ext uri="{FF2B5EF4-FFF2-40B4-BE49-F238E27FC236}">
                <a16:creationId xmlns:a16="http://schemas.microsoft.com/office/drawing/2014/main" id="{C6B71241-C128-7936-DE5B-F83B643897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70" y="4335254"/>
            <a:ext cx="2470355" cy="16439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allenge - Free sports icons">
            <a:extLst>
              <a:ext uri="{FF2B5EF4-FFF2-40B4-BE49-F238E27FC236}">
                <a16:creationId xmlns:a16="http://schemas.microsoft.com/office/drawing/2014/main" id="{FE920F5C-F206-89C8-2C74-EDF7F8B525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4275" y="114126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nowledge bases Icons - Iconshock">
            <a:extLst>
              <a:ext uri="{FF2B5EF4-FFF2-40B4-BE49-F238E27FC236}">
                <a16:creationId xmlns:a16="http://schemas.microsoft.com/office/drawing/2014/main" id="{53D7FA71-47EF-9FC8-C40B-3E75DF3AFF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8211" y="404197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C588A8F5-A11A-073C-83D2-3F1EBBCCF6FB}"/>
              </a:ext>
            </a:extLst>
          </p:cNvPr>
          <p:cNvSpPr txBox="1">
            <a:spLocks/>
          </p:cNvSpPr>
          <p:nvPr/>
        </p:nvSpPr>
        <p:spPr bwMode="auto">
          <a:xfrm>
            <a:off x="4010230" y="3017346"/>
            <a:ext cx="2815815" cy="57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399CC"/>
              </a:buClr>
              <a:buFont typeface="Arial" panose="020B0604020202020204" pitchFamily="34" charset="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3399CC"/>
              </a:buClr>
              <a:buFont typeface="Arial" panose="020B0604020202020204" pitchFamily="34" charset="0"/>
              <a:buChar char="•"/>
              <a:defRPr>
                <a:solidFill>
                  <a:schemeClr val="tx1"/>
                </a:solidFill>
                <a:latin typeface="+mn-lt"/>
              </a:defRPr>
            </a:lvl2pPr>
            <a:lvl3pPr marL="1143000" indent="-228600" algn="l" rtl="0" eaLnBrk="1" fontAlgn="base" hangingPunct="1">
              <a:spcBef>
                <a:spcPct val="20000"/>
              </a:spcBef>
              <a:spcAft>
                <a:spcPct val="0"/>
              </a:spcAft>
              <a:buClr>
                <a:srgbClr val="3399CC"/>
              </a:buClr>
              <a:buFont typeface="Arial" panose="020B0604020202020204" pitchFamily="34" charset="0"/>
              <a:buChar char="•"/>
              <a:defRPr sz="1600">
                <a:solidFill>
                  <a:schemeClr val="tx1"/>
                </a:solidFill>
                <a:latin typeface="+mn-lt"/>
              </a:defRPr>
            </a:lvl3pPr>
            <a:lvl4pPr marL="1600200" indent="-228600" algn="l" rtl="0" eaLnBrk="1" fontAlgn="base" hangingPunct="1">
              <a:spcBef>
                <a:spcPct val="20000"/>
              </a:spcBef>
              <a:spcAft>
                <a:spcPct val="0"/>
              </a:spcAft>
              <a:buClr>
                <a:srgbClr val="3399CC"/>
              </a:buClr>
              <a:buFont typeface="Arial" panose="020B0604020202020204" pitchFamily="34" charset="0"/>
              <a:buChar char="•"/>
              <a:defRPr sz="1400">
                <a:solidFill>
                  <a:schemeClr val="tx1"/>
                </a:solidFill>
                <a:latin typeface="+mn-lt"/>
              </a:defRPr>
            </a:lvl4pPr>
            <a:lvl5pPr marL="2057400" indent="-228600" algn="l" rtl="0" eaLnBrk="1" fontAlgn="base" hangingPunct="1">
              <a:spcBef>
                <a:spcPct val="20000"/>
              </a:spcBef>
              <a:spcAft>
                <a:spcPct val="0"/>
              </a:spcAft>
              <a:buClr>
                <a:srgbClr val="3399CC"/>
              </a:buClr>
              <a:buFont typeface="Arial" panose="020B0604020202020204" pitchFamily="34" charset="0"/>
              <a:buChar char="•"/>
              <a:defRPr sz="1200">
                <a:solidFill>
                  <a:schemeClr val="tx1"/>
                </a:solidFill>
                <a:latin typeface="+mn-lt"/>
              </a:defRPr>
            </a:lvl5pPr>
            <a:lvl6pPr marL="25146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6pPr>
            <a:lvl7pPr marL="29718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7pPr>
            <a:lvl8pPr marL="34290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8pPr>
            <a:lvl9pPr marL="38862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9pPr>
          </a:lstStyle>
          <a:p>
            <a:pPr marL="0" indent="0" algn="ctr">
              <a:buNone/>
            </a:pPr>
            <a:r>
              <a:rPr lang="en-GB" kern="0" dirty="0"/>
              <a:t>Save resources</a:t>
            </a:r>
          </a:p>
          <a:p>
            <a:pPr marL="0" indent="0" algn="ctr">
              <a:buNone/>
            </a:pPr>
            <a:r>
              <a:rPr lang="en-GB" kern="0" dirty="0"/>
              <a:t>Focus on adding value</a:t>
            </a:r>
          </a:p>
        </p:txBody>
      </p:sp>
      <p:sp>
        <p:nvSpPr>
          <p:cNvPr id="8" name="TextBox 7">
            <a:extLst>
              <a:ext uri="{FF2B5EF4-FFF2-40B4-BE49-F238E27FC236}">
                <a16:creationId xmlns:a16="http://schemas.microsoft.com/office/drawing/2014/main" id="{D75E5696-5629-788F-5556-4544BA6CC8D6}"/>
              </a:ext>
            </a:extLst>
          </p:cNvPr>
          <p:cNvSpPr txBox="1"/>
          <p:nvPr/>
        </p:nvSpPr>
        <p:spPr>
          <a:xfrm>
            <a:off x="8558649" y="6117217"/>
            <a:ext cx="3403496" cy="646331"/>
          </a:xfrm>
          <a:prstGeom prst="rect">
            <a:avLst/>
          </a:prstGeom>
          <a:noFill/>
        </p:spPr>
        <p:txBody>
          <a:bodyPr wrap="none" rtlCol="0">
            <a:spAutoFit/>
          </a:bodyPr>
          <a:lstStyle/>
          <a:p>
            <a:r>
              <a:rPr lang="en-GB" kern="0" dirty="0"/>
              <a:t>Dedicated knowledge database</a:t>
            </a:r>
          </a:p>
          <a:p>
            <a:endParaRPr lang="en-GB" dirty="0"/>
          </a:p>
        </p:txBody>
      </p:sp>
      <p:sp>
        <p:nvSpPr>
          <p:cNvPr id="9" name="TextBox 8">
            <a:extLst>
              <a:ext uri="{FF2B5EF4-FFF2-40B4-BE49-F238E27FC236}">
                <a16:creationId xmlns:a16="http://schemas.microsoft.com/office/drawing/2014/main" id="{CD7ADA07-030F-BC7B-A02D-1FD610BFE5FE}"/>
              </a:ext>
            </a:extLst>
          </p:cNvPr>
          <p:cNvSpPr txBox="1"/>
          <p:nvPr/>
        </p:nvSpPr>
        <p:spPr>
          <a:xfrm>
            <a:off x="8520337" y="3250952"/>
            <a:ext cx="2710999" cy="369332"/>
          </a:xfrm>
          <a:prstGeom prst="rect">
            <a:avLst/>
          </a:prstGeom>
          <a:noFill/>
        </p:spPr>
        <p:txBody>
          <a:bodyPr wrap="none" rtlCol="0">
            <a:spAutoFit/>
          </a:bodyPr>
          <a:lstStyle/>
          <a:p>
            <a:r>
              <a:rPr lang="en-GB" kern="0" dirty="0"/>
              <a:t>Challenge completeness</a:t>
            </a:r>
          </a:p>
        </p:txBody>
      </p:sp>
      <p:sp>
        <p:nvSpPr>
          <p:cNvPr id="10" name="TextBox 9">
            <a:extLst>
              <a:ext uri="{FF2B5EF4-FFF2-40B4-BE49-F238E27FC236}">
                <a16:creationId xmlns:a16="http://schemas.microsoft.com/office/drawing/2014/main" id="{3D923089-E7D9-6EB2-2560-C5C9E818D95B}"/>
              </a:ext>
            </a:extLst>
          </p:cNvPr>
          <p:cNvSpPr txBox="1"/>
          <p:nvPr/>
        </p:nvSpPr>
        <p:spPr>
          <a:xfrm>
            <a:off x="3633352" y="6195795"/>
            <a:ext cx="3185487" cy="923330"/>
          </a:xfrm>
          <a:prstGeom prst="rect">
            <a:avLst/>
          </a:prstGeom>
          <a:noFill/>
        </p:spPr>
        <p:txBody>
          <a:bodyPr wrap="none" rtlCol="0">
            <a:spAutoFit/>
          </a:bodyPr>
          <a:lstStyle/>
          <a:p>
            <a:r>
              <a:rPr lang="en-GB" kern="0" dirty="0"/>
              <a:t>Conduct “undone/impossible”</a:t>
            </a:r>
          </a:p>
          <a:p>
            <a:pPr algn="ctr"/>
            <a:r>
              <a:rPr lang="en-GB" kern="0" dirty="0"/>
              <a:t> analyses</a:t>
            </a:r>
          </a:p>
          <a:p>
            <a:endParaRPr lang="en-GB" dirty="0"/>
          </a:p>
        </p:txBody>
      </p:sp>
    </p:spTree>
    <p:extLst>
      <p:ext uri="{BB962C8B-B14F-4D97-AF65-F5344CB8AC3E}">
        <p14:creationId xmlns:p14="http://schemas.microsoft.com/office/powerpoint/2010/main" val="373534489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AI/ML app for cyber at EATM-CERT</a:t>
            </a:r>
          </a:p>
        </p:txBody>
      </p:sp>
      <p:sp>
        <p:nvSpPr>
          <p:cNvPr id="3" name="Content Placeholder 2"/>
          <p:cNvSpPr>
            <a:spLocks noGrp="1"/>
          </p:cNvSpPr>
          <p:nvPr>
            <p:ph idx="1"/>
          </p:nvPr>
        </p:nvSpPr>
        <p:spPr>
          <a:xfrm>
            <a:off x="609600" y="1614488"/>
            <a:ext cx="10972800" cy="5091112"/>
          </a:xfrm>
        </p:spPr>
        <p:txBody>
          <a:bodyPr/>
          <a:lstStyle/>
          <a:p>
            <a:r>
              <a:rPr lang="en-GB" dirty="0"/>
              <a:t>Four app either under development or about to:</a:t>
            </a:r>
          </a:p>
          <a:p>
            <a:pPr lvl="1"/>
            <a:r>
              <a:rPr lang="en-GB" dirty="0"/>
              <a:t>Aviation documents – COMPLETED</a:t>
            </a:r>
          </a:p>
          <a:p>
            <a:pPr lvl="1"/>
            <a:r>
              <a:rPr lang="en-GB" dirty="0"/>
              <a:t>Available to aviation stakeholders</a:t>
            </a:r>
          </a:p>
          <a:p>
            <a:pPr lvl="1"/>
            <a:endParaRPr lang="en-GB" dirty="0"/>
          </a:p>
          <a:p>
            <a:pPr lvl="1"/>
            <a:endParaRPr lang="en-GB" dirty="0"/>
          </a:p>
          <a:p>
            <a:pPr lvl="1"/>
            <a:endParaRPr lang="en-GB" dirty="0"/>
          </a:p>
          <a:p>
            <a:pPr lvl="1"/>
            <a:r>
              <a:rPr lang="en-GB" dirty="0"/>
              <a:t>Password cracker – First part based on RNN, then Markov and GAN</a:t>
            </a:r>
          </a:p>
          <a:p>
            <a:pPr lvl="2"/>
            <a:r>
              <a:rPr lang="en-GB" dirty="0"/>
              <a:t>Support </a:t>
            </a:r>
            <a:r>
              <a:rPr lang="en-GB" dirty="0" err="1"/>
              <a:t>pentest</a:t>
            </a:r>
            <a:r>
              <a:rPr lang="en-GB" dirty="0"/>
              <a:t> – done</a:t>
            </a:r>
          </a:p>
          <a:p>
            <a:pPr lvl="2"/>
            <a:r>
              <a:rPr lang="en-GB" dirty="0"/>
              <a:t>Tool to check staff new password - soon</a:t>
            </a:r>
          </a:p>
          <a:p>
            <a:pPr lvl="1"/>
            <a:endParaRPr lang="en-GB" dirty="0"/>
          </a:p>
          <a:p>
            <a:pPr lvl="1"/>
            <a:endParaRPr lang="en-GB" dirty="0"/>
          </a:p>
          <a:p>
            <a:pPr lvl="1"/>
            <a:r>
              <a:rPr lang="en-GB" dirty="0"/>
              <a:t>MITRE ATT&amp;CK tool – Started 12/2022 </a:t>
            </a:r>
          </a:p>
          <a:p>
            <a:pPr lvl="1"/>
            <a:endParaRPr lang="en-GB" dirty="0"/>
          </a:p>
          <a:p>
            <a:pPr lvl="1"/>
            <a:endParaRPr lang="en-GB" dirty="0"/>
          </a:p>
          <a:p>
            <a:pPr lvl="1"/>
            <a:r>
              <a:rPr lang="en-GB" dirty="0"/>
              <a:t>Knowledge database: Dedicated LLM – started 07/2023</a:t>
            </a:r>
          </a:p>
          <a:p>
            <a:pPr lvl="1"/>
            <a:endParaRPr lang="en-GB" dirty="0"/>
          </a:p>
          <a:p>
            <a:pPr lvl="1"/>
            <a:endParaRPr lang="en-GB" dirty="0"/>
          </a:p>
          <a:p>
            <a:pPr lvl="1"/>
            <a:endParaRPr lang="en-GB" dirty="0"/>
          </a:p>
          <a:p>
            <a:pPr lvl="1"/>
            <a:endParaRPr lang="en-GB" dirty="0"/>
          </a:p>
          <a:p>
            <a:pPr lvl="1"/>
            <a:endParaRPr lang="en-GB" dirty="0"/>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4</a:t>
            </a:fld>
            <a:endParaRPr lang="en-GB" altLang="en-US"/>
          </a:p>
        </p:txBody>
      </p:sp>
      <p:pic>
        <p:nvPicPr>
          <p:cNvPr id="6" name="Content Placeholder 7" descr="A group of airplanes on a runway&#10;&#10;Description automatically generated with low confidence">
            <a:extLst>
              <a:ext uri="{FF2B5EF4-FFF2-40B4-BE49-F238E27FC236}">
                <a16:creationId xmlns:a16="http://schemas.microsoft.com/office/drawing/2014/main" id="{ED1B2118-3CB2-4CB2-9AD9-1A67AF8546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479368" y="1160461"/>
            <a:ext cx="1571064" cy="221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Demo NLP">
            <a:hlinkClick r:id="" action="ppaction://media"/>
            <a:extLst>
              <a:ext uri="{FF2B5EF4-FFF2-40B4-BE49-F238E27FC236}">
                <a16:creationId xmlns:a16="http://schemas.microsoft.com/office/drawing/2014/main" id="{36883822-92E4-4283-9935-7A384CE0F82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bwMode="auto">
          <a:xfrm>
            <a:off x="6574662" y="1160461"/>
            <a:ext cx="3801839" cy="1911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stretch>
            <a:fillRect/>
          </a:stretch>
        </p:blipFill>
        <p:spPr>
          <a:xfrm>
            <a:off x="7936681" y="4069076"/>
            <a:ext cx="3583038" cy="2276161"/>
          </a:xfrm>
          <a:prstGeom prst="rect">
            <a:avLst/>
          </a:prstGeom>
        </p:spPr>
      </p:pic>
    </p:spTree>
    <p:extLst>
      <p:ext uri="{BB962C8B-B14F-4D97-AF65-F5344CB8AC3E}">
        <p14:creationId xmlns:p14="http://schemas.microsoft.com/office/powerpoint/2010/main" val="8809638"/>
      </p:ext>
    </p:extLst>
  </p:cSld>
  <p:clrMapOvr>
    <a:masterClrMapping/>
  </p:clrMapOvr>
  <p:transition>
    <p:fade/>
  </p:transition>
  <p:timing>
    <p:tnLst>
      <p:par>
        <p:cTn id="1" dur="indefinite" restart="never" nodeType="tmRoot">
          <p:childTnLst>
            <p:video>
              <p:cMediaNode vol="80000">
                <p:cTn id="2"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Simplified Threat Model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81359285"/>
              </p:ext>
            </p:extLst>
          </p:nvPr>
        </p:nvGraphicFramePr>
        <p:xfrm>
          <a:off x="609600" y="1614488"/>
          <a:ext cx="10972800" cy="45037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p:cNvSpPr>
            <a:spLocks noGrp="1"/>
          </p:cNvSpPr>
          <p:nvPr>
            <p:ph type="sldNum" sz="quarter" idx="11"/>
          </p:nvPr>
        </p:nvSpPr>
        <p:spPr/>
        <p:txBody>
          <a:bodyPr/>
          <a:lstStyle/>
          <a:p>
            <a:fld id="{BFDCD14E-C948-4238-95C1-5D3928859336}" type="slidenum">
              <a:rPr lang="en-GB" altLang="en-US" smtClean="0"/>
              <a:pPr/>
              <a:t>5</a:t>
            </a:fld>
            <a:endParaRPr lang="en-GB" altLang="en-US"/>
          </a:p>
        </p:txBody>
      </p:sp>
    </p:spTree>
    <p:custDataLst>
      <p:tags r:id="rId1"/>
    </p:custDataLst>
    <p:extLst>
      <p:ext uri="{BB962C8B-B14F-4D97-AF65-F5344CB8AC3E}">
        <p14:creationId xmlns:p14="http://schemas.microsoft.com/office/powerpoint/2010/main" val="32768187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5E0886-A475-9E44-A462-37FFD1E0E77B}"/>
              </a:ext>
            </a:extLst>
          </p:cNvPr>
          <p:cNvSpPr>
            <a:spLocks noGrp="1"/>
          </p:cNvSpPr>
          <p:nvPr>
            <p:ph type="title"/>
          </p:nvPr>
        </p:nvSpPr>
        <p:spPr>
          <a:xfrm>
            <a:off x="271669" y="107856"/>
            <a:ext cx="10323444" cy="776287"/>
          </a:xfrm>
        </p:spPr>
        <p:txBody>
          <a:bodyPr/>
          <a:lstStyle/>
          <a:p>
            <a:r>
              <a:rPr lang="en-US" dirty="0"/>
              <a:t>MITRE ATT&amp;CK : </a:t>
            </a:r>
            <a:r>
              <a:rPr lang="en-GB" dirty="0"/>
              <a:t>Techniques mostly used to attack aviation</a:t>
            </a:r>
            <a:br>
              <a:rPr lang="en-GB" dirty="0"/>
            </a:br>
            <a:endParaRPr lang="en-US" dirty="0"/>
          </a:p>
        </p:txBody>
      </p:sp>
      <p:sp>
        <p:nvSpPr>
          <p:cNvPr id="5" name="Symbol zastępczy numeru slajdu 4">
            <a:extLst>
              <a:ext uri="{FF2B5EF4-FFF2-40B4-BE49-F238E27FC236}">
                <a16:creationId xmlns:a16="http://schemas.microsoft.com/office/drawing/2014/main" id="{D553BE24-40ED-1345-A999-8234E0A297E6}"/>
              </a:ext>
            </a:extLst>
          </p:cNvPr>
          <p:cNvSpPr>
            <a:spLocks noGrp="1"/>
          </p:cNvSpPr>
          <p:nvPr>
            <p:ph type="sldNum" sz="quarter" idx="11"/>
          </p:nvPr>
        </p:nvSpPr>
        <p:spPr/>
        <p:txBody>
          <a:bodyPr/>
          <a:lstStyle/>
          <a:p>
            <a:fld id="{BFDCD14E-C948-4238-95C1-5D3928859336}" type="slidenum">
              <a:rPr lang="en-GB" altLang="en-US" smtClean="0"/>
              <a:pPr/>
              <a:t>6</a:t>
            </a:fld>
            <a:endParaRPr lang="en-GB" altLang="en-US"/>
          </a:p>
        </p:txBody>
      </p:sp>
      <p:pic>
        <p:nvPicPr>
          <p:cNvPr id="7" name="Picture 6">
            <a:extLst>
              <a:ext uri="{FF2B5EF4-FFF2-40B4-BE49-F238E27FC236}">
                <a16:creationId xmlns:a16="http://schemas.microsoft.com/office/drawing/2014/main" id="{E593BE60-9007-74DF-25E7-BC8CF50ED84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67076" y="-1654691"/>
            <a:ext cx="5308599" cy="10687050"/>
          </a:xfrm>
          <a:prstGeom prst="rect">
            <a:avLst/>
          </a:prstGeom>
          <a:noFill/>
        </p:spPr>
      </p:pic>
      <p:pic>
        <p:nvPicPr>
          <p:cNvPr id="3" name="Picture 2" descr="EATM-CERT (@EATMCERT) / Twitter">
            <a:extLst>
              <a:ext uri="{FF2B5EF4-FFF2-40B4-BE49-F238E27FC236}">
                <a16:creationId xmlns:a16="http://schemas.microsoft.com/office/drawing/2014/main" id="{0235D06F-D42A-8985-9A33-1434CF1EB2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65860"/>
            <a:ext cx="1492139" cy="14921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191942-7A6E-781E-6F57-4A90F713A861}"/>
              </a:ext>
            </a:extLst>
          </p:cNvPr>
          <p:cNvSpPr txBox="1"/>
          <p:nvPr/>
        </p:nvSpPr>
        <p:spPr>
          <a:xfrm>
            <a:off x="10275926" y="5973802"/>
            <a:ext cx="1518364" cy="369332"/>
          </a:xfrm>
          <a:prstGeom prst="rect">
            <a:avLst/>
          </a:prstGeom>
          <a:noFill/>
        </p:spPr>
        <p:txBody>
          <a:bodyPr wrap="none" rtlCol="0">
            <a:spAutoFit/>
          </a:bodyPr>
          <a:lstStyle/>
          <a:p>
            <a:r>
              <a:rPr lang="en-GB" b="1" dirty="0">
                <a:solidFill>
                  <a:srgbClr val="00B050"/>
                </a:solidFill>
              </a:rPr>
              <a:t>TLP:GREEN</a:t>
            </a:r>
          </a:p>
        </p:txBody>
      </p:sp>
    </p:spTree>
    <p:extLst>
      <p:ext uri="{BB962C8B-B14F-4D97-AF65-F5344CB8AC3E}">
        <p14:creationId xmlns:p14="http://schemas.microsoft.com/office/powerpoint/2010/main" val="241514430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7839"/>
            <a:ext cx="4452730" cy="1136716"/>
          </a:xfrm>
        </p:spPr>
        <p:txBody>
          <a:bodyPr/>
          <a:lstStyle/>
          <a:p>
            <a:pPr algn="ctr"/>
            <a:r>
              <a:rPr lang="en-GB" dirty="0"/>
              <a:t>Top 10 Mitigation Means</a:t>
            </a:r>
          </a:p>
        </p:txBody>
      </p:sp>
      <p:sp>
        <p:nvSpPr>
          <p:cNvPr id="4" name="Slide Number Placeholder 3"/>
          <p:cNvSpPr>
            <a:spLocks noGrp="1"/>
          </p:cNvSpPr>
          <p:nvPr>
            <p:ph type="sldNum" sz="quarter" idx="11"/>
          </p:nvPr>
        </p:nvSpPr>
        <p:spPr>
          <a:xfrm>
            <a:off x="7516671" y="6359208"/>
            <a:ext cx="509729" cy="213043"/>
          </a:xfrm>
        </p:spPr>
        <p:txBody>
          <a:bodyPr/>
          <a:lstStyle/>
          <a:p>
            <a:fld id="{56F432D7-7D4E-4BD8-89B2-C7242758F859}" type="slidenum">
              <a:rPr lang="en-GB" altLang="en-US" smtClean="0"/>
              <a:pPr/>
              <a:t>7</a:t>
            </a:fld>
            <a:endParaRPr lang="en-GB" alt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00381" y="1838359"/>
            <a:ext cx="5641283" cy="4290944"/>
          </a:xfrm>
          <a:prstGeom prst="rect">
            <a:avLst/>
          </a:prstGeom>
          <a:noFill/>
        </p:spPr>
      </p:pic>
      <p:sp>
        <p:nvSpPr>
          <p:cNvPr id="5" name="Title 1">
            <a:extLst>
              <a:ext uri="{FF2B5EF4-FFF2-40B4-BE49-F238E27FC236}">
                <a16:creationId xmlns:a16="http://schemas.microsoft.com/office/drawing/2014/main" id="{A9A5E568-7189-D1DC-C25A-FDF3920B6A03}"/>
              </a:ext>
            </a:extLst>
          </p:cNvPr>
          <p:cNvSpPr txBox="1">
            <a:spLocks/>
          </p:cNvSpPr>
          <p:nvPr/>
        </p:nvSpPr>
        <p:spPr bwMode="auto">
          <a:xfrm>
            <a:off x="5941664" y="477839"/>
            <a:ext cx="5845312" cy="83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003366"/>
                </a:solidFill>
                <a:latin typeface="+mj-lt"/>
                <a:ea typeface="+mj-ea"/>
                <a:cs typeface="+mj-cs"/>
              </a:defRPr>
            </a:lvl1pPr>
            <a:lvl2pPr algn="l" rtl="0" eaLnBrk="1" fontAlgn="base" hangingPunct="1">
              <a:spcBef>
                <a:spcPct val="0"/>
              </a:spcBef>
              <a:spcAft>
                <a:spcPct val="0"/>
              </a:spcAft>
              <a:defRPr sz="2400">
                <a:solidFill>
                  <a:srgbClr val="003366"/>
                </a:solidFill>
                <a:latin typeface="Arial" charset="0"/>
              </a:defRPr>
            </a:lvl2pPr>
            <a:lvl3pPr algn="l" rtl="0" eaLnBrk="1" fontAlgn="base" hangingPunct="1">
              <a:spcBef>
                <a:spcPct val="0"/>
              </a:spcBef>
              <a:spcAft>
                <a:spcPct val="0"/>
              </a:spcAft>
              <a:defRPr sz="2400">
                <a:solidFill>
                  <a:srgbClr val="003366"/>
                </a:solidFill>
                <a:latin typeface="Arial" charset="0"/>
              </a:defRPr>
            </a:lvl3pPr>
            <a:lvl4pPr algn="l" rtl="0" eaLnBrk="1" fontAlgn="base" hangingPunct="1">
              <a:spcBef>
                <a:spcPct val="0"/>
              </a:spcBef>
              <a:spcAft>
                <a:spcPct val="0"/>
              </a:spcAft>
              <a:defRPr sz="2400">
                <a:solidFill>
                  <a:srgbClr val="003366"/>
                </a:solidFill>
                <a:latin typeface="Arial" charset="0"/>
              </a:defRPr>
            </a:lvl4pPr>
            <a:lvl5pPr algn="l" rtl="0" eaLnBrk="1" fontAlgn="base" hangingPunct="1">
              <a:spcBef>
                <a:spcPct val="0"/>
              </a:spcBef>
              <a:spcAft>
                <a:spcPct val="0"/>
              </a:spcAft>
              <a:defRPr sz="2400">
                <a:solidFill>
                  <a:srgbClr val="003366"/>
                </a:solidFill>
                <a:latin typeface="Arial" charset="0"/>
              </a:defRPr>
            </a:lvl5pPr>
            <a:lvl6pPr marL="457200" algn="l" rtl="0" eaLnBrk="1" fontAlgn="base" hangingPunct="1">
              <a:spcBef>
                <a:spcPct val="0"/>
              </a:spcBef>
              <a:spcAft>
                <a:spcPct val="0"/>
              </a:spcAft>
              <a:defRPr sz="2400">
                <a:solidFill>
                  <a:srgbClr val="003366"/>
                </a:solidFill>
                <a:latin typeface="Arial" charset="0"/>
              </a:defRPr>
            </a:lvl6pPr>
            <a:lvl7pPr marL="914400" algn="l" rtl="0" eaLnBrk="1" fontAlgn="base" hangingPunct="1">
              <a:spcBef>
                <a:spcPct val="0"/>
              </a:spcBef>
              <a:spcAft>
                <a:spcPct val="0"/>
              </a:spcAft>
              <a:defRPr sz="2400">
                <a:solidFill>
                  <a:srgbClr val="003366"/>
                </a:solidFill>
                <a:latin typeface="Arial" charset="0"/>
              </a:defRPr>
            </a:lvl7pPr>
            <a:lvl8pPr marL="1371600" algn="l" rtl="0" eaLnBrk="1" fontAlgn="base" hangingPunct="1">
              <a:spcBef>
                <a:spcPct val="0"/>
              </a:spcBef>
              <a:spcAft>
                <a:spcPct val="0"/>
              </a:spcAft>
              <a:defRPr sz="2400">
                <a:solidFill>
                  <a:srgbClr val="003366"/>
                </a:solidFill>
                <a:latin typeface="Arial" charset="0"/>
              </a:defRPr>
            </a:lvl8pPr>
            <a:lvl9pPr marL="1828800" algn="l" rtl="0" eaLnBrk="1" fontAlgn="base" hangingPunct="1">
              <a:spcBef>
                <a:spcPct val="0"/>
              </a:spcBef>
              <a:spcAft>
                <a:spcPct val="0"/>
              </a:spcAft>
              <a:defRPr sz="2400">
                <a:solidFill>
                  <a:srgbClr val="003366"/>
                </a:solidFill>
                <a:latin typeface="Arial" charset="0"/>
              </a:defRPr>
            </a:lvl9pPr>
          </a:lstStyle>
          <a:p>
            <a:pPr algn="ctr"/>
            <a:r>
              <a:rPr lang="en-GB" kern="0" dirty="0"/>
              <a:t>Top Detection Means</a:t>
            </a:r>
          </a:p>
        </p:txBody>
      </p:sp>
      <p:pic>
        <p:nvPicPr>
          <p:cNvPr id="6" name="Picture 5">
            <a:extLst>
              <a:ext uri="{FF2B5EF4-FFF2-40B4-BE49-F238E27FC236}">
                <a16:creationId xmlns:a16="http://schemas.microsoft.com/office/drawing/2014/main" id="{5EF3452F-2F2C-9001-92F4-5E3D801018D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50337" y="1715329"/>
            <a:ext cx="5941664" cy="4537005"/>
          </a:xfrm>
          <a:prstGeom prst="rect">
            <a:avLst/>
          </a:prstGeom>
          <a:noFill/>
        </p:spPr>
      </p:pic>
      <p:pic>
        <p:nvPicPr>
          <p:cNvPr id="8" name="Picture 2" descr="EATM-CERT (@EATMCERT) / Twitter">
            <a:extLst>
              <a:ext uri="{FF2B5EF4-FFF2-40B4-BE49-F238E27FC236}">
                <a16:creationId xmlns:a16="http://schemas.microsoft.com/office/drawing/2014/main" id="{580ED902-998A-EB3F-2CA1-486BE4CF8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916807"/>
            <a:ext cx="941192" cy="9411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2ABFAC-287F-4F80-1039-19450D0C26E7}"/>
              </a:ext>
            </a:extLst>
          </p:cNvPr>
          <p:cNvSpPr txBox="1"/>
          <p:nvPr/>
        </p:nvSpPr>
        <p:spPr>
          <a:xfrm>
            <a:off x="10574019" y="1208355"/>
            <a:ext cx="1518364" cy="369332"/>
          </a:xfrm>
          <a:prstGeom prst="rect">
            <a:avLst/>
          </a:prstGeom>
          <a:noFill/>
        </p:spPr>
        <p:txBody>
          <a:bodyPr wrap="none" rtlCol="0">
            <a:spAutoFit/>
          </a:bodyPr>
          <a:lstStyle/>
          <a:p>
            <a:r>
              <a:rPr lang="en-GB" b="1" dirty="0">
                <a:solidFill>
                  <a:srgbClr val="00B050"/>
                </a:solidFill>
              </a:rPr>
              <a:t>TLP:GREEN</a:t>
            </a:r>
          </a:p>
        </p:txBody>
      </p:sp>
    </p:spTree>
    <p:extLst>
      <p:ext uri="{BB962C8B-B14F-4D97-AF65-F5344CB8AC3E}">
        <p14:creationId xmlns:p14="http://schemas.microsoft.com/office/powerpoint/2010/main" val="16873810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C14D2E-988F-5631-D7A7-03B43EFA9C8C}"/>
              </a:ext>
            </a:extLst>
          </p:cNvPr>
          <p:cNvPicPr>
            <a:picLocks noChangeAspect="1"/>
          </p:cNvPicPr>
          <p:nvPr/>
        </p:nvPicPr>
        <p:blipFill>
          <a:blip r:embed="rId2"/>
          <a:stretch>
            <a:fillRect/>
          </a:stretch>
        </p:blipFill>
        <p:spPr>
          <a:xfrm>
            <a:off x="5648325" y="2130238"/>
            <a:ext cx="6543675" cy="4118330"/>
          </a:xfrm>
          <a:prstGeom prst="rect">
            <a:avLst/>
          </a:prstGeom>
        </p:spPr>
      </p:pic>
      <p:sp>
        <p:nvSpPr>
          <p:cNvPr id="2" name="Title 1">
            <a:extLst>
              <a:ext uri="{FF2B5EF4-FFF2-40B4-BE49-F238E27FC236}">
                <a16:creationId xmlns:a16="http://schemas.microsoft.com/office/drawing/2014/main" id="{8B3FAAB7-7912-C13E-51B4-20D42F4D81EE}"/>
              </a:ext>
            </a:extLst>
          </p:cNvPr>
          <p:cNvSpPr>
            <a:spLocks noGrp="1"/>
          </p:cNvSpPr>
          <p:nvPr>
            <p:ph type="title"/>
          </p:nvPr>
        </p:nvSpPr>
        <p:spPr/>
        <p:txBody>
          <a:bodyPr/>
          <a:lstStyle/>
          <a:p>
            <a:r>
              <a:rPr lang="en-GB" dirty="0"/>
              <a:t>Improving the attribution of cyber-attacks?</a:t>
            </a:r>
          </a:p>
        </p:txBody>
      </p:sp>
      <p:sp>
        <p:nvSpPr>
          <p:cNvPr id="3" name="Content Placeholder 2">
            <a:extLst>
              <a:ext uri="{FF2B5EF4-FFF2-40B4-BE49-F238E27FC236}">
                <a16:creationId xmlns:a16="http://schemas.microsoft.com/office/drawing/2014/main" id="{DEFB2A71-BF44-A549-AD39-9EBF7FF877AC}"/>
              </a:ext>
            </a:extLst>
          </p:cNvPr>
          <p:cNvSpPr>
            <a:spLocks noGrp="1"/>
          </p:cNvSpPr>
          <p:nvPr>
            <p:ph idx="1"/>
          </p:nvPr>
        </p:nvSpPr>
        <p:spPr>
          <a:xfrm>
            <a:off x="609600" y="1195138"/>
            <a:ext cx="8229600" cy="4923088"/>
          </a:xfrm>
        </p:spPr>
        <p:txBody>
          <a:bodyPr/>
          <a:lstStyle/>
          <a:p>
            <a:r>
              <a:rPr lang="en-GB" dirty="0"/>
              <a:t>Why</a:t>
            </a:r>
          </a:p>
          <a:p>
            <a:pPr lvl="1"/>
            <a:r>
              <a:rPr lang="en-GB" dirty="0"/>
              <a:t>To anticipate attacks using similar techniques by similar threat actors</a:t>
            </a:r>
          </a:p>
          <a:p>
            <a:pPr lvl="1"/>
            <a:r>
              <a:rPr lang="en-GB" dirty="0"/>
              <a:t>To prioritise protection, detection and mitigation means </a:t>
            </a:r>
          </a:p>
          <a:p>
            <a:pPr lvl="1"/>
            <a:endParaRPr lang="en-GB" dirty="0"/>
          </a:p>
          <a:p>
            <a:r>
              <a:rPr lang="en-GB" dirty="0"/>
              <a:t>How</a:t>
            </a:r>
          </a:p>
          <a:p>
            <a:pPr lvl="1"/>
            <a:r>
              <a:rPr lang="en-GB" dirty="0"/>
              <a:t>AI/ML app trained on aviation related cyber-incidents</a:t>
            </a:r>
          </a:p>
          <a:p>
            <a:endParaRPr lang="en-GB" dirty="0"/>
          </a:p>
          <a:p>
            <a:r>
              <a:rPr lang="en-GB" dirty="0"/>
              <a:t>Challenges</a:t>
            </a:r>
          </a:p>
          <a:p>
            <a:pPr lvl="1"/>
            <a:r>
              <a:rPr lang="en-GB" dirty="0"/>
              <a:t>Data cannot be shared (sensitive)</a:t>
            </a:r>
          </a:p>
          <a:p>
            <a:pPr lvl="1"/>
            <a:r>
              <a:rPr lang="en-GB" dirty="0"/>
              <a:t>No one wants to host such sensitive info </a:t>
            </a:r>
          </a:p>
          <a:p>
            <a:pPr lvl="1"/>
            <a:endParaRPr lang="en-GB" dirty="0"/>
          </a:p>
          <a:p>
            <a:r>
              <a:rPr lang="en-GB" dirty="0"/>
              <a:t>Solution =&gt; Federated learning</a:t>
            </a:r>
          </a:p>
          <a:p>
            <a:endParaRPr lang="en-GB" dirty="0"/>
          </a:p>
          <a:p>
            <a:endParaRPr lang="en-GB" dirty="0"/>
          </a:p>
          <a:p>
            <a:r>
              <a:rPr lang="en-GB" dirty="0"/>
              <a:t>Federated learning applies to other fields than cyber</a:t>
            </a:r>
          </a:p>
        </p:txBody>
      </p:sp>
      <p:sp>
        <p:nvSpPr>
          <p:cNvPr id="5" name="Slide Number Placeholder 4">
            <a:extLst>
              <a:ext uri="{FF2B5EF4-FFF2-40B4-BE49-F238E27FC236}">
                <a16:creationId xmlns:a16="http://schemas.microsoft.com/office/drawing/2014/main" id="{14BD211F-82F7-6778-F18F-D05BB5C8DC86}"/>
              </a:ext>
            </a:extLst>
          </p:cNvPr>
          <p:cNvSpPr>
            <a:spLocks noGrp="1"/>
          </p:cNvSpPr>
          <p:nvPr>
            <p:ph type="sldNum" sz="quarter" idx="11"/>
          </p:nvPr>
        </p:nvSpPr>
        <p:spPr/>
        <p:txBody>
          <a:bodyPr/>
          <a:lstStyle/>
          <a:p>
            <a:fld id="{BFDCD14E-C948-4238-95C1-5D3928859336}" type="slidenum">
              <a:rPr lang="en-GB" altLang="en-US" smtClean="0"/>
              <a:pPr/>
              <a:t>8</a:t>
            </a:fld>
            <a:endParaRPr lang="en-GB" altLang="en-US"/>
          </a:p>
        </p:txBody>
      </p:sp>
    </p:spTree>
    <p:extLst>
      <p:ext uri="{BB962C8B-B14F-4D97-AF65-F5344CB8AC3E}">
        <p14:creationId xmlns:p14="http://schemas.microsoft.com/office/powerpoint/2010/main" val="39652399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F5FCD1-380D-C611-4ECD-7E9EDD820DD2}"/>
              </a:ext>
            </a:extLst>
          </p:cNvPr>
          <p:cNvSpPr>
            <a:spLocks noGrp="1"/>
          </p:cNvSpPr>
          <p:nvPr>
            <p:ph idx="1"/>
          </p:nvPr>
        </p:nvSpPr>
        <p:spPr>
          <a:xfrm>
            <a:off x="504092" y="1177131"/>
            <a:ext cx="10972800" cy="5203030"/>
          </a:xfrm>
        </p:spPr>
        <p:txBody>
          <a:bodyPr/>
          <a:lstStyle/>
          <a:p>
            <a:r>
              <a:rPr lang="en-US" b="1" dirty="0"/>
              <a:t>Wouldn’t it be nice if ChatGPT knew your industry information and if you could interact with it ?</a:t>
            </a:r>
          </a:p>
          <a:p>
            <a:r>
              <a:rPr lang="en-US" sz="1800" dirty="0"/>
              <a:t>Project : </a:t>
            </a:r>
          </a:p>
          <a:p>
            <a:pPr lvl="1"/>
            <a:r>
              <a:rPr lang="en-US" sz="1600" dirty="0"/>
              <a:t>Create an industry specific knowledge base with whom we could interact</a:t>
            </a:r>
          </a:p>
          <a:p>
            <a:r>
              <a:rPr lang="en-US" sz="1800" dirty="0"/>
              <a:t>Data:</a:t>
            </a:r>
          </a:p>
          <a:p>
            <a:pPr lvl="1"/>
            <a:r>
              <a:rPr lang="en-US" sz="1600" dirty="0"/>
              <a:t>Knowledge should come from internal documents</a:t>
            </a:r>
          </a:p>
          <a:p>
            <a:r>
              <a:rPr lang="en-US" sz="1800" dirty="0"/>
              <a:t>How:</a:t>
            </a:r>
          </a:p>
          <a:p>
            <a:pPr lvl="1"/>
            <a:r>
              <a:rPr lang="en-US" sz="1600" dirty="0"/>
              <a:t>Fine tune an existing model ?</a:t>
            </a:r>
          </a:p>
          <a:p>
            <a:r>
              <a:rPr lang="en-US" sz="1800" dirty="0"/>
              <a:t>Fine tuning pros :</a:t>
            </a:r>
          </a:p>
          <a:p>
            <a:pPr lvl="1"/>
            <a:r>
              <a:rPr lang="en-US" sz="1600" dirty="0"/>
              <a:t>Customization :  Model performance increase for targeted application</a:t>
            </a:r>
          </a:p>
          <a:p>
            <a:pPr lvl="1"/>
            <a:r>
              <a:rPr lang="en-US" sz="1600" dirty="0"/>
              <a:t>Task specificity: More accurate and contextually relevant responses</a:t>
            </a:r>
          </a:p>
          <a:p>
            <a:pPr lvl="1"/>
            <a:r>
              <a:rPr lang="en-US" sz="1600" dirty="0"/>
              <a:t>Reduce data requirements </a:t>
            </a:r>
          </a:p>
          <a:p>
            <a:r>
              <a:rPr lang="en-US" sz="1800" dirty="0"/>
              <a:t>Fine-tuning cons:</a:t>
            </a:r>
          </a:p>
          <a:p>
            <a:pPr lvl="1"/>
            <a:r>
              <a:rPr lang="en-US" sz="1600" dirty="0"/>
              <a:t>Loss of generalization</a:t>
            </a:r>
          </a:p>
          <a:p>
            <a:pPr lvl="1"/>
            <a:r>
              <a:rPr lang="en-US" sz="1600" dirty="0"/>
              <a:t>Data annotation &amp; collection : task specific labeled data which takes time to collect and annotate</a:t>
            </a:r>
          </a:p>
          <a:p>
            <a:pPr lvl="1"/>
            <a:r>
              <a:rPr lang="en-US" sz="1600" dirty="0"/>
              <a:t>Dependency on pre-trained Model</a:t>
            </a:r>
          </a:p>
          <a:p>
            <a:pPr lvl="1"/>
            <a:r>
              <a:rPr lang="en-US" sz="1600" dirty="0"/>
              <a:t>Making the model forget data or make them irrelevant</a:t>
            </a:r>
          </a:p>
          <a:p>
            <a:pPr lvl="1"/>
            <a:endParaRPr lang="en-US" dirty="0"/>
          </a:p>
          <a:p>
            <a:pPr lvl="1"/>
            <a:endParaRPr lang="en-US" dirty="0"/>
          </a:p>
        </p:txBody>
      </p:sp>
      <p:sp>
        <p:nvSpPr>
          <p:cNvPr id="4" name="Footer Placeholder 3">
            <a:extLst>
              <a:ext uri="{FF2B5EF4-FFF2-40B4-BE49-F238E27FC236}">
                <a16:creationId xmlns:a16="http://schemas.microsoft.com/office/drawing/2014/main" id="{87E792D5-A957-632D-230A-51C0CBDB368C}"/>
              </a:ext>
            </a:extLst>
          </p:cNvPr>
          <p:cNvSpPr>
            <a:spLocks noGrp="1"/>
          </p:cNvSpPr>
          <p:nvPr>
            <p:ph type="ftr" sz="quarter" idx="10"/>
          </p:nvPr>
        </p:nvSpPr>
        <p:spPr/>
        <p:txBody>
          <a:bodyPr/>
          <a:lstStyle/>
          <a:p>
            <a:r>
              <a:rPr lang="en-GB" altLang="en-US"/>
              <a:t>enter your presentation title</a:t>
            </a:r>
          </a:p>
        </p:txBody>
      </p:sp>
      <p:sp>
        <p:nvSpPr>
          <p:cNvPr id="5" name="Slide Number Placeholder 4">
            <a:extLst>
              <a:ext uri="{FF2B5EF4-FFF2-40B4-BE49-F238E27FC236}">
                <a16:creationId xmlns:a16="http://schemas.microsoft.com/office/drawing/2014/main" id="{2E8B9485-18E3-18E6-C32A-FA4086E9A183}"/>
              </a:ext>
            </a:extLst>
          </p:cNvPr>
          <p:cNvSpPr>
            <a:spLocks noGrp="1"/>
          </p:cNvSpPr>
          <p:nvPr>
            <p:ph type="sldNum" sz="quarter" idx="11"/>
          </p:nvPr>
        </p:nvSpPr>
        <p:spPr/>
        <p:txBody>
          <a:bodyPr/>
          <a:lstStyle/>
          <a:p>
            <a:fld id="{BFDCD14E-C948-4238-95C1-5D3928859336}" type="slidenum">
              <a:rPr lang="en-GB" altLang="en-US" smtClean="0"/>
              <a:pPr/>
              <a:t>9</a:t>
            </a:fld>
            <a:endParaRPr lang="en-GB" altLang="en-US"/>
          </a:p>
        </p:txBody>
      </p:sp>
      <p:pic>
        <p:nvPicPr>
          <p:cNvPr id="11" name="Picture 10">
            <a:extLst>
              <a:ext uri="{FF2B5EF4-FFF2-40B4-BE49-F238E27FC236}">
                <a16:creationId xmlns:a16="http://schemas.microsoft.com/office/drawing/2014/main" id="{1714E4E5-4095-0444-6BFE-33049F6DDB82}"/>
              </a:ext>
            </a:extLst>
          </p:cNvPr>
          <p:cNvPicPr>
            <a:picLocks noChangeAspect="1"/>
          </p:cNvPicPr>
          <p:nvPr/>
        </p:nvPicPr>
        <p:blipFill>
          <a:blip r:embed="rId3"/>
          <a:stretch>
            <a:fillRect/>
          </a:stretch>
        </p:blipFill>
        <p:spPr>
          <a:xfrm>
            <a:off x="8384818" y="40485"/>
            <a:ext cx="3565882" cy="1040601"/>
          </a:xfrm>
          <a:prstGeom prst="rect">
            <a:avLst/>
          </a:prstGeom>
        </p:spPr>
      </p:pic>
      <p:sp>
        <p:nvSpPr>
          <p:cNvPr id="8" name="Title 5">
            <a:extLst>
              <a:ext uri="{FF2B5EF4-FFF2-40B4-BE49-F238E27FC236}">
                <a16:creationId xmlns:a16="http://schemas.microsoft.com/office/drawing/2014/main" id="{25064080-08FB-BA47-586A-701B12A4E2FF}"/>
              </a:ext>
            </a:extLst>
          </p:cNvPr>
          <p:cNvSpPr>
            <a:spLocks noGrp="1"/>
          </p:cNvSpPr>
          <p:nvPr>
            <p:ph type="title"/>
          </p:nvPr>
        </p:nvSpPr>
        <p:spPr>
          <a:xfrm>
            <a:off x="241300" y="437734"/>
            <a:ext cx="9486900" cy="776287"/>
          </a:xfrm>
        </p:spPr>
        <p:txBody>
          <a:bodyPr/>
          <a:lstStyle/>
          <a:p>
            <a:r>
              <a:rPr lang="en-GB" dirty="0"/>
              <a:t>EATM-CERT knowledge database: dedicated LLM</a:t>
            </a:r>
          </a:p>
        </p:txBody>
      </p:sp>
    </p:spTree>
    <p:extLst>
      <p:ext uri="{BB962C8B-B14F-4D97-AF65-F5344CB8AC3E}">
        <p14:creationId xmlns:p14="http://schemas.microsoft.com/office/powerpoint/2010/main" val="162621810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4.4|0.8|27.4"/>
</p:tagLst>
</file>

<file path=ppt/theme/theme1.xml><?xml version="1.0" encoding="utf-8"?>
<a:theme xmlns:a="http://schemas.openxmlformats.org/drawingml/2006/main" name="CORPORATE-template-2019">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_template_16-9.pptx" id="{F94B784B-A39E-44AE-90CB-563AAD0CCB53}" vid="{FF985B8E-5E19-4DFB-9FBD-5806AEBAA2F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ECLanguage xmlns="faf9c6a8-a1b2-4d68-a9cd-7a417136cb98" xsi:nil="true"/>
    <ECBusinessAreaNote xmlns="faf9c6a8-a1b2-4d68-a9cd-7a417136cb98">
      <Terms xmlns="http://schemas.microsoft.com/office/infopath/2007/PartnerControls">
        <TermInfo xmlns="http://schemas.microsoft.com/office/infopath/2007/PartnerControls">
          <TermName xmlns="http://schemas.microsoft.com/office/infopath/2007/PartnerControls">Corporate services</TermName>
          <TermId xmlns="http://schemas.microsoft.com/office/infopath/2007/PartnerControls">f7fea247-9ec9-4fc3-a2f7-59e55cc3a6a2</TermId>
        </TermInfo>
      </Terms>
    </ECBusinessAreaNote>
    <ECDocumentType xmlns="faf9c6a8-a1b2-4d68-a9cd-7a417136cb98" xsi:nil="true"/>
    <ECKeywordsNote xmlns="faf9c6a8-a1b2-4d68-a9cd-7a417136cb98">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a1742a38-0412-4a34-91c5-f41afa728809</TermId>
        </TermInfo>
      </Terms>
    </ECKeywordsNote>
    <ECDocOwner xmlns="faf9c6a8-a1b2-4d68-a9cd-7a417136cb98">
      <UserInfo>
        <DisplayName>GARCIA GARCIA Josefa</DisplayName>
        <AccountId>30</AccountId>
        <AccountType/>
      </UserInfo>
    </ECDocOwner>
    <TaxCatchAll xmlns="fdff0637-6f71-45ab-851c-78066e1178f1">
      <Value>77</Value>
      <Value>1017</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ECDocument" ma:contentTypeID="0x010100B3854576CBA44AF28C8D739BA300582500C7C2A6C2CB4E28488A1380926200DB86" ma:contentTypeVersion="4" ma:contentTypeDescription="Eurocontrol Document" ma:contentTypeScope="" ma:versionID="5e7b5bc73bdc5410425b16a66f920b60">
  <xsd:schema xmlns:xsd="http://www.w3.org/2001/XMLSchema" xmlns:xs="http://www.w3.org/2001/XMLSchema" xmlns:p="http://schemas.microsoft.com/office/2006/metadata/properties" xmlns:ns2="faf9c6a8-a1b2-4d68-a9cd-7a417136cb98" xmlns:ns3="fdff0637-6f71-45ab-851c-78066e1178f1" targetNamespace="http://schemas.microsoft.com/office/2006/metadata/properties" ma:root="true" ma:fieldsID="e53360380b590a6c626c9002d937ec76" ns2:_="" ns3:_="">
    <xsd:import namespace="faf9c6a8-a1b2-4d68-a9cd-7a417136cb98"/>
    <xsd:import namespace="fdff0637-6f71-45ab-851c-78066e1178f1"/>
    <xsd:element name="properties">
      <xsd:complexType>
        <xsd:sequence>
          <xsd:element name="documentManagement">
            <xsd:complexType>
              <xsd:all>
                <xsd:element ref="ns2:ECDocOwner"/>
                <xsd:element ref="ns2:ECBusinessAreaNote" minOccurs="0"/>
                <xsd:element ref="ns2:ECKeywordsNote" minOccurs="0"/>
                <xsd:element ref="ns3:TaxCatchAll" minOccurs="0"/>
                <xsd:element ref="ns2:ECLanguage" minOccurs="0"/>
                <xsd:element ref="ns2:ECDocumen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f9c6a8-a1b2-4d68-a9cd-7a417136cb98" elementFormDefault="qualified">
    <xsd:import namespace="http://schemas.microsoft.com/office/2006/documentManagement/types"/>
    <xsd:import namespace="http://schemas.microsoft.com/office/infopath/2007/PartnerControls"/>
    <xsd:element name="ECDocOwner" ma:index="1" ma:displayName="Doc Owner" ma:internalName="ECDoc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ECBusinessAreaNote" ma:index="3" ma:taxonomy="true" ma:internalName="ECBusinessAreaNote" ma:taxonomyFieldName="ECBusinessArea" ma:displayName="Business Area" ma:fieldId="{37d08d73-368a-4fe6-8110-9b3f430087b2}" ma:taxonomyMulti="true" ma:sspId="5c14a9c5-8093-4492-b299-e9213d4b1136" ma:termSetId="4241cab0-9df6-4527-ae1a-ca7d81cc8c0f" ma:anchorId="00000000-0000-0000-0000-000000000000" ma:open="false" ma:isKeyword="false">
      <xsd:complexType>
        <xsd:sequence>
          <xsd:element ref="pc:Terms" minOccurs="0" maxOccurs="1"/>
        </xsd:sequence>
      </xsd:complexType>
    </xsd:element>
    <xsd:element name="ECKeywordsNote" ma:index="5" nillable="true" ma:taxonomy="true" ma:internalName="ECKeywordsNote" ma:taxonomyFieldName="ECKeywords" ma:displayName="Keywords" ma:fieldId="{bb53811f-f974-4e01-ab03-609581c50749}" ma:taxonomyMulti="true" ma:sspId="5c14a9c5-8093-4492-b299-e9213d4b1136" ma:termSetId="fabeeec4-ee4d-455c-a697-36a6a30c6bf3" ma:anchorId="00000000-0000-0000-0000-000000000000" ma:open="true" ma:isKeyword="false">
      <xsd:complexType>
        <xsd:sequence>
          <xsd:element ref="pc:Terms" minOccurs="0" maxOccurs="1"/>
        </xsd:sequence>
      </xsd:complexType>
    </xsd:element>
    <xsd:element name="ECLanguage" ma:index="7" nillable="true" ma:displayName="Language" ma:default="English" ma:format="Dropdown" ma:internalName="ECLanguage">
      <xsd:simpleType>
        <xsd:restriction base="dms:Choice">
          <xsd:enumeration value="English"/>
          <xsd:enumeration value="French"/>
          <xsd:enumeration value="French/English"/>
        </xsd:restriction>
      </xsd:simpleType>
    </xsd:element>
    <xsd:element name="ECDocumentType" ma:index="8" nillable="true" ma:displayName="Document Type" ma:default="Document" ma:format="Dropdown" ma:internalName="ECDocumentType">
      <xsd:simpleType>
        <xsd:restriction base="dms:Choice">
          <xsd:enumeration value="Rules"/>
          <xsd:enumeration value="Forms"/>
          <xsd:enumeration value="Useful information"/>
          <xsd:enumeration value="Document"/>
        </xsd:restriction>
      </xsd:simpleType>
    </xsd:element>
  </xsd:schema>
  <xsd:schema xmlns:xsd="http://www.w3.org/2001/XMLSchema" xmlns:xs="http://www.w3.org/2001/XMLSchema" xmlns:dms="http://schemas.microsoft.com/office/2006/documentManagement/types" xmlns:pc="http://schemas.microsoft.com/office/infopath/2007/PartnerControls" targetNamespace="fdff0637-6f71-45ab-851c-78066e1178f1" elementFormDefault="qualified">
    <xsd:import namespace="http://schemas.microsoft.com/office/2006/documentManagement/types"/>
    <xsd:import namespace="http://schemas.microsoft.com/office/infopath/2007/PartnerControls"/>
    <xsd:element name="TaxCatchAll" ma:index="6" nillable="true" ma:displayName="Taxonomy Catch All Column" ma:hidden="true" ma:list="{fe92c7ef-3c9d-4185-bf7b-a0f75e3f44c2}" ma:internalName="TaxCatchAll" ma:showField="CatchAllData" ma:web="fdff0637-6f71-45ab-851c-78066e1178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CFD7F3-FEAF-470F-A53E-499856A5AB2B}">
  <ds:schemaRef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purl.org/dc/dcmitype/"/>
    <ds:schemaRef ds:uri="http://www.w3.org/XML/1998/namespace"/>
    <ds:schemaRef ds:uri="faf9c6a8-a1b2-4d68-a9cd-7a417136cb98"/>
    <ds:schemaRef ds:uri="fdff0637-6f71-45ab-851c-78066e1178f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77645F04-E4CC-4A51-9E16-F31CFCF6AE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f9c6a8-a1b2-4d68-a9cd-7a417136cb98"/>
    <ds:schemaRef ds:uri="fdff0637-6f71-45ab-851c-78066e1178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16-9 CORPORATE PPT Template</Template>
  <TotalTime>647</TotalTime>
  <Words>708</Words>
  <Application>Microsoft Office PowerPoint</Application>
  <PresentationFormat>Widescreen</PresentationFormat>
  <Paragraphs>175</Paragraphs>
  <Slides>17</Slides>
  <Notes>6</Notes>
  <HiddenSlides>5</HiddenSlides>
  <MMClips>1</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17</vt:i4>
      </vt:variant>
    </vt:vector>
  </HeadingPairs>
  <TitlesOfParts>
    <vt:vector size="21" baseType="lpstr">
      <vt:lpstr>Arial</vt:lpstr>
      <vt:lpstr>Söhne</vt:lpstr>
      <vt:lpstr>Wingdings</vt:lpstr>
      <vt:lpstr>CORPORATE-template-2019</vt:lpstr>
      <vt:lpstr>Presentazione standard di PowerPoint</vt:lpstr>
      <vt:lpstr>AI and cyber  AI applications for EATM-CERT </vt:lpstr>
      <vt:lpstr>AI for cyber</vt:lpstr>
      <vt:lpstr>AI/ML app for cyber at EATM-CERT</vt:lpstr>
      <vt:lpstr>Simplified Threat Model </vt:lpstr>
      <vt:lpstr>MITRE ATT&amp;CK : Techniques mostly used to attack aviation </vt:lpstr>
      <vt:lpstr>Top 10 Mitigation Means</vt:lpstr>
      <vt:lpstr>Improving the attribution of cyber-attacks?</vt:lpstr>
      <vt:lpstr>EATM-CERT knowledge database: dedicated LLM</vt:lpstr>
      <vt:lpstr>RAG architecture (Retrieval-Augmented Generation)</vt:lpstr>
      <vt:lpstr>Knowledge database: dedicated LLM</vt:lpstr>
      <vt:lpstr>Knowledge database: overview</vt:lpstr>
      <vt:lpstr>AI for cyber - summary</vt:lpstr>
      <vt:lpstr>AI = yes, however, some challenges</vt:lpstr>
      <vt:lpstr>AI for cyber: also a threat</vt:lpstr>
      <vt:lpstr>Presentazione standard di PowerPoint</vt:lpstr>
      <vt:lpstr>SUPPORTING EUROPEAN AVIATION</vt:lpstr>
    </vt:vector>
  </TitlesOfParts>
  <Company>EUROCONTROL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Flight CTI1337</dc:title>
  <dc:creator>LOZA Szymon</dc:creator>
  <cp:lastModifiedBy>ENAC</cp:lastModifiedBy>
  <cp:revision>55</cp:revision>
  <dcterms:created xsi:type="dcterms:W3CDTF">2022-11-23T08:19:27Z</dcterms:created>
  <dcterms:modified xsi:type="dcterms:W3CDTF">2023-11-09T15:29:07Z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CKeywords">
    <vt:lpwstr>1017;#templates|a1742a38-0412-4a34-91c5-f41afa728809</vt:lpwstr>
  </property>
  <property fmtid="{D5CDD505-2E9C-101B-9397-08002B2CF9AE}" pid="3" name="ContentTypeId">
    <vt:lpwstr>0x010100B3854576CBA44AF28C8D739BA300582500C7C2A6C2CB4E28488A1380926200DB86</vt:lpwstr>
  </property>
  <property fmtid="{D5CDD505-2E9C-101B-9397-08002B2CF9AE}" pid="4" name="ECBusinessArea">
    <vt:lpwstr>77;#Corporate services|f7fea247-9ec9-4fc3-a2f7-59e55cc3a6a2</vt:lpwstr>
  </property>
</Properties>
</file>